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2"/>
  </p:notesMasterIdLst>
  <p:sldIdLst>
    <p:sldId id="256" r:id="rId2"/>
    <p:sldId id="257" r:id="rId3"/>
    <p:sldId id="258" r:id="rId4"/>
    <p:sldId id="259" r:id="rId5"/>
    <p:sldId id="260" r:id="rId6"/>
    <p:sldId id="261" r:id="rId7"/>
    <p:sldId id="262" r:id="rId8"/>
    <p:sldId id="310" r:id="rId9"/>
    <p:sldId id="312" r:id="rId10"/>
    <p:sldId id="311" r:id="rId11"/>
    <p:sldId id="266" r:id="rId12"/>
    <p:sldId id="267" r:id="rId13"/>
    <p:sldId id="268" r:id="rId14"/>
    <p:sldId id="291" r:id="rId15"/>
    <p:sldId id="292" r:id="rId16"/>
    <p:sldId id="295" r:id="rId17"/>
    <p:sldId id="294" r:id="rId18"/>
    <p:sldId id="293" r:id="rId19"/>
    <p:sldId id="270" r:id="rId20"/>
    <p:sldId id="271" r:id="rId21"/>
    <p:sldId id="273" r:id="rId22"/>
    <p:sldId id="274" r:id="rId23"/>
    <p:sldId id="275" r:id="rId24"/>
    <p:sldId id="276" r:id="rId25"/>
    <p:sldId id="277" r:id="rId26"/>
    <p:sldId id="278" r:id="rId27"/>
    <p:sldId id="289" r:id="rId28"/>
    <p:sldId id="290" r:id="rId29"/>
    <p:sldId id="313" r:id="rId30"/>
    <p:sldId id="279" r:id="rId31"/>
    <p:sldId id="280" r:id="rId32"/>
    <p:sldId id="281" r:id="rId33"/>
    <p:sldId id="297" r:id="rId34"/>
    <p:sldId id="283" r:id="rId35"/>
    <p:sldId id="296" r:id="rId36"/>
    <p:sldId id="302" r:id="rId37"/>
    <p:sldId id="301" r:id="rId38"/>
    <p:sldId id="303" r:id="rId39"/>
    <p:sldId id="298" r:id="rId40"/>
    <p:sldId id="300" r:id="rId41"/>
    <p:sldId id="299" r:id="rId42"/>
    <p:sldId id="306" r:id="rId43"/>
    <p:sldId id="307" r:id="rId44"/>
    <p:sldId id="308" r:id="rId45"/>
    <p:sldId id="304" r:id="rId46"/>
    <p:sldId id="305" r:id="rId47"/>
    <p:sldId id="309" r:id="rId48"/>
    <p:sldId id="314" r:id="rId49"/>
    <p:sldId id="316" r:id="rId50"/>
    <p:sldId id="315" r:id="rId51"/>
  </p:sldIdLst>
  <p:sldSz cx="9144000" cy="5143500" type="screen16x9"/>
  <p:notesSz cx="6858000" cy="9144000"/>
  <p:embeddedFontLst>
    <p:embeddedFont>
      <p:font typeface="Cardo" panose="020B0604020202020204" charset="-79"/>
      <p:regular r:id="rId53"/>
      <p:bold r:id="rId54"/>
      <p:italic r:id="rId55"/>
    </p:embeddedFont>
    <p:embeddedFont>
      <p:font typeface="Gill Sans" panose="020B060402020202020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02"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b7410aaa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g5b7410aaab_2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e2e8027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e2e8027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045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e2897a722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7e2897a722_0_2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e2e80279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e2e80279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e2e80279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e2e8027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e2e80279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e2e8027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746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e339722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7e339722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e3397222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Words identical.</a:t>
            </a:r>
            <a:endParaRPr/>
          </a:p>
          <a:p>
            <a:pPr marL="0" lvl="0" indent="0" algn="l" rtl="0">
              <a:spcBef>
                <a:spcPts val="0"/>
              </a:spcBef>
              <a:spcAft>
                <a:spcPts val="0"/>
              </a:spcAft>
              <a:buNone/>
            </a:pPr>
            <a:r>
              <a:rPr lang="en"/>
              <a:t>This is no mean feat! </a:t>
            </a:r>
            <a:endParaRPr/>
          </a:p>
          <a:p>
            <a:pPr marL="0" lvl="0" indent="0" algn="l" rtl="0">
              <a:spcBef>
                <a:spcPts val="0"/>
              </a:spcBef>
              <a:spcAft>
                <a:spcPts val="0"/>
              </a:spcAft>
              <a:buNone/>
            </a:pPr>
            <a:r>
              <a:rPr lang="en"/>
              <a:t>E.g. 4 ‘appointings’ in Jonah: the: big fish, the vine, the worm, the east wind.</a:t>
            </a:r>
            <a:endParaRPr/>
          </a:p>
          <a:p>
            <a:pPr marL="0" lvl="0" indent="0" algn="l" rtl="0">
              <a:spcBef>
                <a:spcPts val="0"/>
              </a:spcBef>
              <a:spcAft>
                <a:spcPts val="0"/>
              </a:spcAft>
              <a:buNone/>
            </a:pPr>
            <a:r>
              <a:rPr lang="en"/>
              <a:t>Name of God used is different in every case! LORD, LORD God, The God, God</a:t>
            </a:r>
            <a:endParaRPr/>
          </a:p>
          <a:p>
            <a:pPr marL="0" lvl="0" indent="0" algn="l" rtl="0">
              <a:spcBef>
                <a:spcPts val="0"/>
              </a:spcBef>
              <a:spcAft>
                <a:spcPts val="0"/>
              </a:spcAft>
              <a:buNone/>
            </a:pPr>
            <a:endParaRPr/>
          </a:p>
          <a:p>
            <a:pPr marL="0" lvl="0" indent="0" algn="l" rtl="0">
              <a:spcBef>
                <a:spcPts val="0"/>
              </a:spcBef>
              <a:spcAft>
                <a:spcPts val="0"/>
              </a:spcAft>
              <a:buNone/>
            </a:pPr>
            <a:r>
              <a:rPr lang="en"/>
              <a:t>But for 1000 years these precise names, in the right order, all preserved! </a:t>
            </a:r>
            <a:endParaRPr/>
          </a:p>
        </p:txBody>
      </p:sp>
      <p:sp>
        <p:nvSpPr>
          <p:cNvPr id="227" name="Google Shape;227;g7e3397222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e33972221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e339722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7e33972221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7e33972221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e3397222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7e3397222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e2897a722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7e2897a722_0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7e33972221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7e3397222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e33972221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7e33972221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7e33972221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7e33972221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e3397222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7" name="Google Shape;227;g7e3397222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9629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7e3397222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4" name="Google Shape;234;g7e3397222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323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e2e8027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e2e8027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341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7e33972221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7e33972221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e48df93e9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7e48df93e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e48df93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e48df93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e48df93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e48df93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479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e2897a72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7e2897a722_0_2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184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331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0176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02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376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68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139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44296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58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e2897a722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g7e2897a722_0_2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099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188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e48df93e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e48df93e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1424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e2e8027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e2e8027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82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7e2897a72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7e2897a722_0_2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e2897a722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e2897a72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e2e802797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e2e80279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e2e8027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e2e8027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663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e2e8027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e2e8027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51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p:nvPr/>
        </p:nvSpPr>
        <p:spPr>
          <a:xfrm>
            <a:off x="334900" y="2314324"/>
            <a:ext cx="8447100" cy="24786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435893" y="765323"/>
            <a:ext cx="8245200" cy="11064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accent1"/>
              </a:buClr>
              <a:buSzPts val="2700"/>
              <a:buFont typeface="Gill Sans"/>
              <a:buNone/>
              <a:defRPr sz="2700">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 name="Google Shape;17;p2"/>
          <p:cNvSpPr txBox="1">
            <a:spLocks noGrp="1"/>
          </p:cNvSpPr>
          <p:nvPr>
            <p:ph type="subTitle" idx="1"/>
          </p:nvPr>
        </p:nvSpPr>
        <p:spPr>
          <a:xfrm>
            <a:off x="435895" y="1871584"/>
            <a:ext cx="8245200" cy="442800"/>
          </a:xfrm>
          <a:prstGeom prst="rect">
            <a:avLst/>
          </a:prstGeom>
          <a:noFill/>
          <a:ln>
            <a:noFill/>
          </a:ln>
        </p:spPr>
        <p:txBody>
          <a:bodyPr spcFirstLastPara="1" wrap="square" lIns="68575" tIns="34275" rIns="68575" bIns="34275" anchor="t" anchorCtr="0">
            <a:noAutofit/>
          </a:bodyPr>
          <a:lstStyle>
            <a:lvl1pPr lvl="0" algn="l">
              <a:spcBef>
                <a:spcPts val="200"/>
              </a:spcBef>
              <a:spcAft>
                <a:spcPts val="0"/>
              </a:spcAft>
              <a:buSzPts val="1100"/>
              <a:buNone/>
              <a:defRPr sz="1200" cap="none">
                <a:solidFill>
                  <a:schemeClr val="accent2"/>
                </a:solidFill>
              </a:defRPr>
            </a:lvl1pPr>
            <a:lvl2pPr lvl="1" algn="ctr">
              <a:spcBef>
                <a:spcPts val="500"/>
              </a:spcBef>
              <a:spcAft>
                <a:spcPts val="0"/>
              </a:spcAft>
              <a:buSzPts val="1100"/>
              <a:buNone/>
              <a:defRPr>
                <a:solidFill>
                  <a:srgbClr val="888888"/>
                </a:solidFill>
              </a:defRPr>
            </a:lvl2pPr>
            <a:lvl3pPr lvl="2" algn="ctr">
              <a:spcBef>
                <a:spcPts val="500"/>
              </a:spcBef>
              <a:spcAft>
                <a:spcPts val="0"/>
              </a:spcAft>
              <a:buSzPts val="1000"/>
              <a:buNone/>
              <a:defRPr>
                <a:solidFill>
                  <a:srgbClr val="888888"/>
                </a:solidFill>
              </a:defRPr>
            </a:lvl3pPr>
            <a:lvl4pPr lvl="3" algn="ctr">
              <a:spcBef>
                <a:spcPts val="500"/>
              </a:spcBef>
              <a:spcAft>
                <a:spcPts val="0"/>
              </a:spcAft>
              <a:buSzPts val="800"/>
              <a:buNone/>
              <a:defRPr>
                <a:solidFill>
                  <a:srgbClr val="888888"/>
                </a:solidFill>
              </a:defRPr>
            </a:lvl4pPr>
            <a:lvl5pPr lvl="4" algn="ctr">
              <a:spcBef>
                <a:spcPts val="500"/>
              </a:spcBef>
              <a:spcAft>
                <a:spcPts val="0"/>
              </a:spcAft>
              <a:buSzPts val="800"/>
              <a:buNone/>
              <a:defRPr>
                <a:solidFill>
                  <a:srgbClr val="888888"/>
                </a:solidFill>
              </a:defRPr>
            </a:lvl5pPr>
            <a:lvl6pPr lvl="5" algn="ctr">
              <a:spcBef>
                <a:spcPts val="500"/>
              </a:spcBef>
              <a:spcAft>
                <a:spcPts val="0"/>
              </a:spcAft>
              <a:buSzPts val="800"/>
              <a:buNone/>
              <a:defRPr>
                <a:solidFill>
                  <a:srgbClr val="888888"/>
                </a:solidFill>
              </a:defRPr>
            </a:lvl6pPr>
            <a:lvl7pPr lvl="6" algn="ctr">
              <a:spcBef>
                <a:spcPts val="500"/>
              </a:spcBef>
              <a:spcAft>
                <a:spcPts val="0"/>
              </a:spcAft>
              <a:buSzPts val="800"/>
              <a:buNone/>
              <a:defRPr>
                <a:solidFill>
                  <a:srgbClr val="888888"/>
                </a:solidFill>
              </a:defRPr>
            </a:lvl7pPr>
            <a:lvl8pPr lvl="7" algn="ctr">
              <a:spcBef>
                <a:spcPts val="500"/>
              </a:spcBef>
              <a:spcAft>
                <a:spcPts val="0"/>
              </a:spcAft>
              <a:buSzPts val="800"/>
              <a:buNone/>
              <a:defRPr>
                <a:solidFill>
                  <a:srgbClr val="888888"/>
                </a:solidFill>
              </a:defRPr>
            </a:lvl8pPr>
            <a:lvl9pPr lvl="8" algn="ctr">
              <a:spcBef>
                <a:spcPts val="500"/>
              </a:spcBef>
              <a:spcAft>
                <a:spcPts val="500"/>
              </a:spcAft>
              <a:buSzPts val="800"/>
              <a:buNone/>
              <a:defRPr>
                <a:solidFill>
                  <a:srgbClr val="888888"/>
                </a:solidFill>
              </a:defRPr>
            </a:lvl9pPr>
          </a:lstStyle>
          <a:p>
            <a:endParaRPr/>
          </a:p>
        </p:txBody>
      </p:sp>
      <p:sp>
        <p:nvSpPr>
          <p:cNvPr id="18" name="Google Shape;18;p2"/>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rgbClr val="43A3C6"/>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 name="Google Shape;19;p2"/>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43A3C6"/>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 name="Google Shape;20;p2"/>
          <p:cNvSpPr txBox="1">
            <a:spLocks noGrp="1"/>
          </p:cNvSpPr>
          <p:nvPr>
            <p:ph type="sldNum" idx="12"/>
          </p:nvPr>
        </p:nvSpPr>
        <p:spPr>
          <a:xfrm>
            <a:off x="7918725" y="4467103"/>
            <a:ext cx="7623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700" b="0" i="0" u="none" strike="noStrike" cap="none">
                <a:solidFill>
                  <a:srgbClr val="43A3C6"/>
                </a:solidFill>
                <a:latin typeface="Gill Sans"/>
                <a:ea typeface="Gill Sans"/>
                <a:cs typeface="Gill Sans"/>
                <a:sym typeface="Gill Sans"/>
              </a:defRPr>
            </a:lvl1pPr>
            <a:lvl2pPr marL="0" lvl="1" indent="0" algn="r">
              <a:spcBef>
                <a:spcPts val="0"/>
              </a:spcBef>
              <a:buNone/>
              <a:defRPr sz="700" b="0" i="0" u="none" strike="noStrike" cap="none">
                <a:solidFill>
                  <a:srgbClr val="43A3C6"/>
                </a:solidFill>
                <a:latin typeface="Gill Sans"/>
                <a:ea typeface="Gill Sans"/>
                <a:cs typeface="Gill Sans"/>
                <a:sym typeface="Gill Sans"/>
              </a:defRPr>
            </a:lvl2pPr>
            <a:lvl3pPr marL="0" lvl="2" indent="0" algn="r">
              <a:spcBef>
                <a:spcPts val="0"/>
              </a:spcBef>
              <a:buNone/>
              <a:defRPr sz="700" b="0" i="0" u="none" strike="noStrike" cap="none">
                <a:solidFill>
                  <a:srgbClr val="43A3C6"/>
                </a:solidFill>
                <a:latin typeface="Gill Sans"/>
                <a:ea typeface="Gill Sans"/>
                <a:cs typeface="Gill Sans"/>
                <a:sym typeface="Gill Sans"/>
              </a:defRPr>
            </a:lvl3pPr>
            <a:lvl4pPr marL="0" lvl="3" indent="0" algn="r">
              <a:spcBef>
                <a:spcPts val="0"/>
              </a:spcBef>
              <a:buNone/>
              <a:defRPr sz="700" b="0" i="0" u="none" strike="noStrike" cap="none">
                <a:solidFill>
                  <a:srgbClr val="43A3C6"/>
                </a:solidFill>
                <a:latin typeface="Gill Sans"/>
                <a:ea typeface="Gill Sans"/>
                <a:cs typeface="Gill Sans"/>
                <a:sym typeface="Gill Sans"/>
              </a:defRPr>
            </a:lvl4pPr>
            <a:lvl5pPr marL="0" lvl="4" indent="0" algn="r">
              <a:spcBef>
                <a:spcPts val="0"/>
              </a:spcBef>
              <a:buNone/>
              <a:defRPr sz="700" b="0" i="0" u="none" strike="noStrike" cap="none">
                <a:solidFill>
                  <a:srgbClr val="43A3C6"/>
                </a:solidFill>
                <a:latin typeface="Gill Sans"/>
                <a:ea typeface="Gill Sans"/>
                <a:cs typeface="Gill Sans"/>
                <a:sym typeface="Gill Sans"/>
              </a:defRPr>
            </a:lvl5pPr>
            <a:lvl6pPr marL="0" lvl="5" indent="0" algn="r">
              <a:spcBef>
                <a:spcPts val="0"/>
              </a:spcBef>
              <a:buNone/>
              <a:defRPr sz="700" b="0" i="0" u="none" strike="noStrike" cap="none">
                <a:solidFill>
                  <a:srgbClr val="43A3C6"/>
                </a:solidFill>
                <a:latin typeface="Gill Sans"/>
                <a:ea typeface="Gill Sans"/>
                <a:cs typeface="Gill Sans"/>
                <a:sym typeface="Gill Sans"/>
              </a:defRPr>
            </a:lvl6pPr>
            <a:lvl7pPr marL="0" lvl="6" indent="0" algn="r">
              <a:spcBef>
                <a:spcPts val="0"/>
              </a:spcBef>
              <a:buNone/>
              <a:defRPr sz="700" b="0" i="0" u="none" strike="noStrike" cap="none">
                <a:solidFill>
                  <a:srgbClr val="43A3C6"/>
                </a:solidFill>
                <a:latin typeface="Gill Sans"/>
                <a:ea typeface="Gill Sans"/>
                <a:cs typeface="Gill Sans"/>
                <a:sym typeface="Gill Sans"/>
              </a:defRPr>
            </a:lvl7pPr>
            <a:lvl8pPr marL="0" lvl="7" indent="0" algn="r">
              <a:spcBef>
                <a:spcPts val="0"/>
              </a:spcBef>
              <a:buNone/>
              <a:defRPr sz="700" b="0" i="0" u="none" strike="noStrike" cap="none">
                <a:solidFill>
                  <a:srgbClr val="43A3C6"/>
                </a:solidFill>
                <a:latin typeface="Gill Sans"/>
                <a:ea typeface="Gill Sans"/>
                <a:cs typeface="Gill Sans"/>
                <a:sym typeface="Gill Sans"/>
              </a:defRPr>
            </a:lvl8pPr>
            <a:lvl9pPr marL="0" lvl="8" indent="0" algn="r">
              <a:spcBef>
                <a:spcPts val="0"/>
              </a:spcBef>
              <a:buNone/>
              <a:defRPr sz="700" b="0" i="0" u="none" strike="noStrike" cap="none">
                <a:solidFill>
                  <a:srgbClr val="43A3C6"/>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1"/>
          <p:cNvSpPr/>
          <p:nvPr/>
        </p:nvSpPr>
        <p:spPr>
          <a:xfrm>
            <a:off x="330214" y="460805"/>
            <a:ext cx="8481900" cy="8919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0" name="Google Shape;80;p11"/>
          <p:cNvSpPr txBox="1">
            <a:spLocks noGrp="1"/>
          </p:cNvSpPr>
          <p:nvPr>
            <p:ph type="title"/>
          </p:nvPr>
        </p:nvSpPr>
        <p:spPr>
          <a:xfrm>
            <a:off x="435894" y="526617"/>
            <a:ext cx="8272200" cy="7602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1"/>
          <p:cNvSpPr txBox="1">
            <a:spLocks noGrp="1"/>
          </p:cNvSpPr>
          <p:nvPr>
            <p:ph type="body" idx="1"/>
          </p:nvPr>
        </p:nvSpPr>
        <p:spPr>
          <a:xfrm rot="5400000">
            <a:off x="3250956" y="-1063048"/>
            <a:ext cx="2642100" cy="8272200"/>
          </a:xfrm>
          <a:prstGeom prst="rect">
            <a:avLst/>
          </a:prstGeom>
          <a:noFill/>
          <a:ln>
            <a:noFill/>
          </a:ln>
        </p:spPr>
        <p:txBody>
          <a:bodyPr spcFirstLastPara="1" wrap="square" lIns="68575" tIns="34275" rIns="68575" bIns="34275" anchor="t" anchorCtr="0">
            <a:noAutofit/>
          </a:bodyPr>
          <a:lstStyle>
            <a:lvl1pPr marL="457200" lvl="0" indent="-304800" algn="l">
              <a:spcBef>
                <a:spcPts val="300"/>
              </a:spcBef>
              <a:spcAft>
                <a:spcPts val="0"/>
              </a:spcAft>
              <a:buSzPts val="1200"/>
              <a:buChar char="◼"/>
              <a:defRPr/>
            </a:lvl1pPr>
            <a:lvl2pPr marL="914400" lvl="1" indent="-298450" algn="l">
              <a:spcBef>
                <a:spcPts val="500"/>
              </a:spcBef>
              <a:spcAft>
                <a:spcPts val="0"/>
              </a:spcAft>
              <a:buSzPts val="1100"/>
              <a:buChar char="◼"/>
              <a:defRPr/>
            </a:lvl2pPr>
            <a:lvl3pPr marL="1371600" lvl="2" indent="-292100" algn="l">
              <a:spcBef>
                <a:spcPts val="500"/>
              </a:spcBef>
              <a:spcAft>
                <a:spcPts val="0"/>
              </a:spcAft>
              <a:buSzPts val="1000"/>
              <a:buChar char="◼"/>
              <a:defRPr/>
            </a:lvl3pPr>
            <a:lvl4pPr marL="1828800" lvl="3" indent="-279400" algn="l">
              <a:spcBef>
                <a:spcPts val="500"/>
              </a:spcBef>
              <a:spcAft>
                <a:spcPts val="0"/>
              </a:spcAft>
              <a:buSzPts val="800"/>
              <a:buChar char="◼"/>
              <a:defRPr/>
            </a:lvl4pPr>
            <a:lvl5pPr marL="2286000" lvl="4" indent="-279400" algn="l">
              <a:spcBef>
                <a:spcPts val="500"/>
              </a:spcBef>
              <a:spcAft>
                <a:spcPts val="0"/>
              </a:spcAft>
              <a:buSzPts val="800"/>
              <a:buChar char="◼"/>
              <a:defRPr/>
            </a:lvl5pPr>
            <a:lvl6pPr marL="2743200" lvl="5" indent="-304800" algn="l">
              <a:spcBef>
                <a:spcPts val="500"/>
              </a:spcBef>
              <a:spcAft>
                <a:spcPts val="0"/>
              </a:spcAft>
              <a:buSzPts val="1200"/>
              <a:buChar char="◼"/>
              <a:defRPr/>
            </a:lvl6pPr>
            <a:lvl7pPr marL="3200400" lvl="6" indent="-304800" algn="l">
              <a:spcBef>
                <a:spcPts val="500"/>
              </a:spcBef>
              <a:spcAft>
                <a:spcPts val="0"/>
              </a:spcAft>
              <a:buSzPts val="1200"/>
              <a:buChar char="◼"/>
              <a:defRPr/>
            </a:lvl7pPr>
            <a:lvl8pPr marL="3657600" lvl="7" indent="-304800" algn="l">
              <a:spcBef>
                <a:spcPts val="500"/>
              </a:spcBef>
              <a:spcAft>
                <a:spcPts val="0"/>
              </a:spcAft>
              <a:buSzPts val="1200"/>
              <a:buChar char="◼"/>
              <a:defRPr/>
            </a:lvl8pPr>
            <a:lvl9pPr marL="4114800" lvl="8" indent="-304800" algn="l">
              <a:spcBef>
                <a:spcPts val="500"/>
              </a:spcBef>
              <a:spcAft>
                <a:spcPts val="500"/>
              </a:spcAft>
              <a:buSzPts val="1200"/>
              <a:buChar char="◼"/>
              <a:defRPr/>
            </a:lvl9pPr>
          </a:lstStyle>
          <a:p>
            <a:endParaRPr/>
          </a:p>
        </p:txBody>
      </p:sp>
      <p:sp>
        <p:nvSpPr>
          <p:cNvPr id="82" name="Google Shape;82;p11"/>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1"/>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1"/>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2"/>
          <p:cNvSpPr/>
          <p:nvPr/>
        </p:nvSpPr>
        <p:spPr>
          <a:xfrm>
            <a:off x="6629401" y="449794"/>
            <a:ext cx="2180100" cy="43626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7" name="Google Shape;87;p12"/>
          <p:cNvSpPr txBox="1">
            <a:spLocks noGrp="1"/>
          </p:cNvSpPr>
          <p:nvPr>
            <p:ph type="title"/>
          </p:nvPr>
        </p:nvSpPr>
        <p:spPr>
          <a:xfrm rot="5400000">
            <a:off x="5437324" y="1698994"/>
            <a:ext cx="3887400" cy="15030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2"/>
          <p:cNvSpPr txBox="1">
            <a:spLocks noGrp="1"/>
          </p:cNvSpPr>
          <p:nvPr>
            <p:ph type="body" idx="1"/>
          </p:nvPr>
        </p:nvSpPr>
        <p:spPr>
          <a:xfrm rot="5400000">
            <a:off x="1598552" y="-510656"/>
            <a:ext cx="3887400" cy="5922300"/>
          </a:xfrm>
          <a:prstGeom prst="rect">
            <a:avLst/>
          </a:prstGeom>
          <a:noFill/>
          <a:ln>
            <a:noFill/>
          </a:ln>
        </p:spPr>
        <p:txBody>
          <a:bodyPr spcFirstLastPara="1" wrap="square" lIns="68575" tIns="34275" rIns="68575" bIns="34275" anchor="t" anchorCtr="0">
            <a:noAutofit/>
          </a:bodyPr>
          <a:lstStyle>
            <a:lvl1pPr marL="457200" lvl="0" indent="-304800" algn="l">
              <a:spcBef>
                <a:spcPts val="300"/>
              </a:spcBef>
              <a:spcAft>
                <a:spcPts val="0"/>
              </a:spcAft>
              <a:buSzPts val="1200"/>
              <a:buChar char="◼"/>
              <a:defRPr/>
            </a:lvl1pPr>
            <a:lvl2pPr marL="914400" lvl="1" indent="-304800" algn="l">
              <a:spcBef>
                <a:spcPts val="500"/>
              </a:spcBef>
              <a:spcAft>
                <a:spcPts val="0"/>
              </a:spcAft>
              <a:buSzPts val="1200"/>
              <a:buChar char="◼"/>
              <a:defRPr/>
            </a:lvl2pPr>
            <a:lvl3pPr marL="1371600" lvl="2" indent="-304800" algn="l">
              <a:spcBef>
                <a:spcPts val="500"/>
              </a:spcBef>
              <a:spcAft>
                <a:spcPts val="0"/>
              </a:spcAft>
              <a:buSzPts val="1200"/>
              <a:buChar char="◼"/>
              <a:defRPr/>
            </a:lvl3pPr>
            <a:lvl4pPr marL="1828800" lvl="3" indent="-304800" algn="l">
              <a:spcBef>
                <a:spcPts val="500"/>
              </a:spcBef>
              <a:spcAft>
                <a:spcPts val="0"/>
              </a:spcAft>
              <a:buSzPts val="1200"/>
              <a:buChar char="◼"/>
              <a:defRPr/>
            </a:lvl4pPr>
            <a:lvl5pPr marL="2286000" lvl="4" indent="-304800" algn="l">
              <a:spcBef>
                <a:spcPts val="500"/>
              </a:spcBef>
              <a:spcAft>
                <a:spcPts val="0"/>
              </a:spcAft>
              <a:buSzPts val="1200"/>
              <a:buChar char="◼"/>
              <a:defRPr/>
            </a:lvl5pPr>
            <a:lvl6pPr marL="2743200" lvl="5" indent="-304800" algn="l">
              <a:spcBef>
                <a:spcPts val="500"/>
              </a:spcBef>
              <a:spcAft>
                <a:spcPts val="0"/>
              </a:spcAft>
              <a:buSzPts val="1200"/>
              <a:buChar char="◼"/>
              <a:defRPr/>
            </a:lvl6pPr>
            <a:lvl7pPr marL="3200400" lvl="6" indent="-304800" algn="l">
              <a:spcBef>
                <a:spcPts val="500"/>
              </a:spcBef>
              <a:spcAft>
                <a:spcPts val="0"/>
              </a:spcAft>
              <a:buSzPts val="1200"/>
              <a:buChar char="◼"/>
              <a:defRPr/>
            </a:lvl7pPr>
            <a:lvl8pPr marL="3657600" lvl="7" indent="-304800" algn="l">
              <a:spcBef>
                <a:spcPts val="500"/>
              </a:spcBef>
              <a:spcAft>
                <a:spcPts val="0"/>
              </a:spcAft>
              <a:buSzPts val="1200"/>
              <a:buChar char="◼"/>
              <a:defRPr/>
            </a:lvl8pPr>
            <a:lvl9pPr marL="4114800" lvl="8" indent="-304800" algn="l">
              <a:spcBef>
                <a:spcPts val="500"/>
              </a:spcBef>
              <a:spcAft>
                <a:spcPts val="500"/>
              </a:spcAft>
              <a:buSzPts val="1200"/>
              <a:buChar char="◼"/>
              <a:defRPr/>
            </a:lvl9pPr>
          </a:lstStyle>
          <a:p>
            <a:endParaRPr/>
          </a:p>
        </p:txBody>
      </p:sp>
      <p:sp>
        <p:nvSpPr>
          <p:cNvPr id="89" name="Google Shape;89;p12"/>
          <p:cNvSpPr txBox="1">
            <a:spLocks noGrp="1"/>
          </p:cNvSpPr>
          <p:nvPr>
            <p:ph type="dt" idx="10"/>
          </p:nvPr>
        </p:nvSpPr>
        <p:spPr>
          <a:xfrm>
            <a:off x="6745254" y="4467103"/>
            <a:ext cx="9960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rgbClr val="43A3C6"/>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2"/>
          <p:cNvSpPr txBox="1">
            <a:spLocks noGrp="1"/>
          </p:cNvSpPr>
          <p:nvPr>
            <p:ph type="ftr" idx="11"/>
          </p:nvPr>
        </p:nvSpPr>
        <p:spPr>
          <a:xfrm>
            <a:off x="581192" y="4463858"/>
            <a:ext cx="5922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2"/>
          <p:cNvSpPr txBox="1">
            <a:spLocks noGrp="1"/>
          </p:cNvSpPr>
          <p:nvPr>
            <p:ph type="sldNum" idx="12"/>
          </p:nvPr>
        </p:nvSpPr>
        <p:spPr>
          <a:xfrm>
            <a:off x="7834961" y="4467103"/>
            <a:ext cx="873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700" b="0" i="0" u="none" strike="noStrike" cap="none">
                <a:solidFill>
                  <a:srgbClr val="43A3C6"/>
                </a:solidFill>
                <a:latin typeface="Gill Sans"/>
                <a:ea typeface="Gill Sans"/>
                <a:cs typeface="Gill Sans"/>
                <a:sym typeface="Gill Sans"/>
              </a:defRPr>
            </a:lvl1pPr>
            <a:lvl2pPr marL="0" lvl="1" indent="0" algn="r">
              <a:spcBef>
                <a:spcPts val="0"/>
              </a:spcBef>
              <a:buNone/>
              <a:defRPr sz="700" b="0" i="0" u="none" strike="noStrike" cap="none">
                <a:solidFill>
                  <a:srgbClr val="43A3C6"/>
                </a:solidFill>
                <a:latin typeface="Gill Sans"/>
                <a:ea typeface="Gill Sans"/>
                <a:cs typeface="Gill Sans"/>
                <a:sym typeface="Gill Sans"/>
              </a:defRPr>
            </a:lvl2pPr>
            <a:lvl3pPr marL="0" lvl="2" indent="0" algn="r">
              <a:spcBef>
                <a:spcPts val="0"/>
              </a:spcBef>
              <a:buNone/>
              <a:defRPr sz="700" b="0" i="0" u="none" strike="noStrike" cap="none">
                <a:solidFill>
                  <a:srgbClr val="43A3C6"/>
                </a:solidFill>
                <a:latin typeface="Gill Sans"/>
                <a:ea typeface="Gill Sans"/>
                <a:cs typeface="Gill Sans"/>
                <a:sym typeface="Gill Sans"/>
              </a:defRPr>
            </a:lvl3pPr>
            <a:lvl4pPr marL="0" lvl="3" indent="0" algn="r">
              <a:spcBef>
                <a:spcPts val="0"/>
              </a:spcBef>
              <a:buNone/>
              <a:defRPr sz="700" b="0" i="0" u="none" strike="noStrike" cap="none">
                <a:solidFill>
                  <a:srgbClr val="43A3C6"/>
                </a:solidFill>
                <a:latin typeface="Gill Sans"/>
                <a:ea typeface="Gill Sans"/>
                <a:cs typeface="Gill Sans"/>
                <a:sym typeface="Gill Sans"/>
              </a:defRPr>
            </a:lvl4pPr>
            <a:lvl5pPr marL="0" lvl="4" indent="0" algn="r">
              <a:spcBef>
                <a:spcPts val="0"/>
              </a:spcBef>
              <a:buNone/>
              <a:defRPr sz="700" b="0" i="0" u="none" strike="noStrike" cap="none">
                <a:solidFill>
                  <a:srgbClr val="43A3C6"/>
                </a:solidFill>
                <a:latin typeface="Gill Sans"/>
                <a:ea typeface="Gill Sans"/>
                <a:cs typeface="Gill Sans"/>
                <a:sym typeface="Gill Sans"/>
              </a:defRPr>
            </a:lvl5pPr>
            <a:lvl6pPr marL="0" lvl="5" indent="0" algn="r">
              <a:spcBef>
                <a:spcPts val="0"/>
              </a:spcBef>
              <a:buNone/>
              <a:defRPr sz="700" b="0" i="0" u="none" strike="noStrike" cap="none">
                <a:solidFill>
                  <a:srgbClr val="43A3C6"/>
                </a:solidFill>
                <a:latin typeface="Gill Sans"/>
                <a:ea typeface="Gill Sans"/>
                <a:cs typeface="Gill Sans"/>
                <a:sym typeface="Gill Sans"/>
              </a:defRPr>
            </a:lvl6pPr>
            <a:lvl7pPr marL="0" lvl="6" indent="0" algn="r">
              <a:spcBef>
                <a:spcPts val="0"/>
              </a:spcBef>
              <a:buNone/>
              <a:defRPr sz="700" b="0" i="0" u="none" strike="noStrike" cap="none">
                <a:solidFill>
                  <a:srgbClr val="43A3C6"/>
                </a:solidFill>
                <a:latin typeface="Gill Sans"/>
                <a:ea typeface="Gill Sans"/>
                <a:cs typeface="Gill Sans"/>
                <a:sym typeface="Gill Sans"/>
              </a:defRPr>
            </a:lvl7pPr>
            <a:lvl8pPr marL="0" lvl="7" indent="0" algn="r">
              <a:spcBef>
                <a:spcPts val="0"/>
              </a:spcBef>
              <a:buNone/>
              <a:defRPr sz="700" b="0" i="0" u="none" strike="noStrike" cap="none">
                <a:solidFill>
                  <a:srgbClr val="43A3C6"/>
                </a:solidFill>
                <a:latin typeface="Gill Sans"/>
                <a:ea typeface="Gill Sans"/>
                <a:cs typeface="Gill Sans"/>
                <a:sym typeface="Gill Sans"/>
              </a:defRPr>
            </a:lvl8pPr>
            <a:lvl9pPr marL="0" lvl="8" indent="0" algn="r">
              <a:spcBef>
                <a:spcPts val="0"/>
              </a:spcBef>
              <a:buNone/>
              <a:defRPr sz="700" b="0" i="0" u="none" strike="noStrike" cap="none">
                <a:solidFill>
                  <a:srgbClr val="43A3C6"/>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335863" y="3856480"/>
            <a:ext cx="8468100" cy="944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435895" y="2282932"/>
            <a:ext cx="8272200" cy="11232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accent1"/>
              </a:buClr>
              <a:buSzPts val="2700"/>
              <a:buFont typeface="Gill Sans"/>
              <a:buNone/>
              <a:defRPr sz="2700" b="0" cap="none">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3"/>
          <p:cNvSpPr txBox="1">
            <a:spLocks noGrp="1"/>
          </p:cNvSpPr>
          <p:nvPr>
            <p:ph type="body" idx="1"/>
          </p:nvPr>
        </p:nvSpPr>
        <p:spPr>
          <a:xfrm>
            <a:off x="435894" y="3406063"/>
            <a:ext cx="8272200" cy="45030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200"/>
              <a:buNone/>
              <a:defRPr sz="1400" cap="none">
                <a:solidFill>
                  <a:schemeClr val="accent2"/>
                </a:solidFill>
              </a:defRPr>
            </a:lvl1pPr>
            <a:lvl2pPr marL="914400" lvl="1" indent="-228600" algn="l">
              <a:spcBef>
                <a:spcPts val="500"/>
              </a:spcBef>
              <a:spcAft>
                <a:spcPts val="0"/>
              </a:spcAft>
              <a:buSzPts val="1200"/>
              <a:buNone/>
              <a:defRPr sz="1400">
                <a:solidFill>
                  <a:srgbClr val="888888"/>
                </a:solidFill>
              </a:defRPr>
            </a:lvl2pPr>
            <a:lvl3pPr marL="1371600" lvl="2" indent="-228600" algn="l">
              <a:spcBef>
                <a:spcPts val="500"/>
              </a:spcBef>
              <a:spcAft>
                <a:spcPts val="0"/>
              </a:spcAft>
              <a:buSzPts val="1100"/>
              <a:buNone/>
              <a:defRPr sz="1200">
                <a:solidFill>
                  <a:srgbClr val="888888"/>
                </a:solidFill>
              </a:defRPr>
            </a:lvl3pPr>
            <a:lvl4pPr marL="1828800" lvl="3" indent="-228600" algn="l">
              <a:spcBef>
                <a:spcPts val="500"/>
              </a:spcBef>
              <a:spcAft>
                <a:spcPts val="0"/>
              </a:spcAft>
              <a:buSzPts val="1000"/>
              <a:buNone/>
              <a:defRPr sz="1100">
                <a:solidFill>
                  <a:srgbClr val="888888"/>
                </a:solidFill>
              </a:defRPr>
            </a:lvl4pPr>
            <a:lvl5pPr marL="2286000" lvl="4" indent="-228600" algn="l">
              <a:spcBef>
                <a:spcPts val="500"/>
              </a:spcBef>
              <a:spcAft>
                <a:spcPts val="0"/>
              </a:spcAft>
              <a:buSzPts val="1000"/>
              <a:buNone/>
              <a:defRPr sz="1100">
                <a:solidFill>
                  <a:srgbClr val="888888"/>
                </a:solidFill>
              </a:defRPr>
            </a:lvl5pPr>
            <a:lvl6pPr marL="2743200" lvl="5" indent="-228600" algn="l">
              <a:spcBef>
                <a:spcPts val="500"/>
              </a:spcBef>
              <a:spcAft>
                <a:spcPts val="0"/>
              </a:spcAft>
              <a:buSzPts val="1000"/>
              <a:buNone/>
              <a:defRPr sz="1100">
                <a:solidFill>
                  <a:srgbClr val="888888"/>
                </a:solidFill>
              </a:defRPr>
            </a:lvl6pPr>
            <a:lvl7pPr marL="3200400" lvl="6" indent="-228600" algn="l">
              <a:spcBef>
                <a:spcPts val="500"/>
              </a:spcBef>
              <a:spcAft>
                <a:spcPts val="0"/>
              </a:spcAft>
              <a:buSzPts val="1000"/>
              <a:buNone/>
              <a:defRPr sz="1100">
                <a:solidFill>
                  <a:srgbClr val="888888"/>
                </a:solidFill>
              </a:defRPr>
            </a:lvl7pPr>
            <a:lvl8pPr marL="3657600" lvl="7" indent="-228600" algn="l">
              <a:spcBef>
                <a:spcPts val="500"/>
              </a:spcBef>
              <a:spcAft>
                <a:spcPts val="0"/>
              </a:spcAft>
              <a:buSzPts val="1000"/>
              <a:buNone/>
              <a:defRPr sz="1100">
                <a:solidFill>
                  <a:srgbClr val="888888"/>
                </a:solidFill>
              </a:defRPr>
            </a:lvl8pPr>
            <a:lvl9pPr marL="4114800" lvl="8" indent="-228600" algn="l">
              <a:spcBef>
                <a:spcPts val="500"/>
              </a:spcBef>
              <a:spcAft>
                <a:spcPts val="500"/>
              </a:spcAft>
              <a:buSzPts val="1000"/>
              <a:buNone/>
              <a:defRPr sz="1100">
                <a:solidFill>
                  <a:srgbClr val="888888"/>
                </a:solidFill>
              </a:defRPr>
            </a:lvl9pPr>
          </a:lstStyle>
          <a:p>
            <a:endParaRPr/>
          </a:p>
        </p:txBody>
      </p:sp>
      <p:sp>
        <p:nvSpPr>
          <p:cNvPr id="25" name="Google Shape;25;p3"/>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rgbClr val="43A3C6"/>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 name="Google Shape;26;p3"/>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43A3C6"/>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3"/>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700" b="0" i="0" u="none" strike="noStrike" cap="none">
                <a:solidFill>
                  <a:srgbClr val="43A3C6"/>
                </a:solidFill>
                <a:latin typeface="Gill Sans"/>
                <a:ea typeface="Gill Sans"/>
                <a:cs typeface="Gill Sans"/>
                <a:sym typeface="Gill Sans"/>
              </a:defRPr>
            </a:lvl1pPr>
            <a:lvl2pPr marL="0" lvl="1" indent="0" algn="r">
              <a:spcBef>
                <a:spcPts val="0"/>
              </a:spcBef>
              <a:buNone/>
              <a:defRPr sz="700" b="0" i="0" u="none" strike="noStrike" cap="none">
                <a:solidFill>
                  <a:srgbClr val="43A3C6"/>
                </a:solidFill>
                <a:latin typeface="Gill Sans"/>
                <a:ea typeface="Gill Sans"/>
                <a:cs typeface="Gill Sans"/>
                <a:sym typeface="Gill Sans"/>
              </a:defRPr>
            </a:lvl2pPr>
            <a:lvl3pPr marL="0" lvl="2" indent="0" algn="r">
              <a:spcBef>
                <a:spcPts val="0"/>
              </a:spcBef>
              <a:buNone/>
              <a:defRPr sz="700" b="0" i="0" u="none" strike="noStrike" cap="none">
                <a:solidFill>
                  <a:srgbClr val="43A3C6"/>
                </a:solidFill>
                <a:latin typeface="Gill Sans"/>
                <a:ea typeface="Gill Sans"/>
                <a:cs typeface="Gill Sans"/>
                <a:sym typeface="Gill Sans"/>
              </a:defRPr>
            </a:lvl3pPr>
            <a:lvl4pPr marL="0" lvl="3" indent="0" algn="r">
              <a:spcBef>
                <a:spcPts val="0"/>
              </a:spcBef>
              <a:buNone/>
              <a:defRPr sz="700" b="0" i="0" u="none" strike="noStrike" cap="none">
                <a:solidFill>
                  <a:srgbClr val="43A3C6"/>
                </a:solidFill>
                <a:latin typeface="Gill Sans"/>
                <a:ea typeface="Gill Sans"/>
                <a:cs typeface="Gill Sans"/>
                <a:sym typeface="Gill Sans"/>
              </a:defRPr>
            </a:lvl4pPr>
            <a:lvl5pPr marL="0" lvl="4" indent="0" algn="r">
              <a:spcBef>
                <a:spcPts val="0"/>
              </a:spcBef>
              <a:buNone/>
              <a:defRPr sz="700" b="0" i="0" u="none" strike="noStrike" cap="none">
                <a:solidFill>
                  <a:srgbClr val="43A3C6"/>
                </a:solidFill>
                <a:latin typeface="Gill Sans"/>
                <a:ea typeface="Gill Sans"/>
                <a:cs typeface="Gill Sans"/>
                <a:sym typeface="Gill Sans"/>
              </a:defRPr>
            </a:lvl5pPr>
            <a:lvl6pPr marL="0" lvl="5" indent="0" algn="r">
              <a:spcBef>
                <a:spcPts val="0"/>
              </a:spcBef>
              <a:buNone/>
              <a:defRPr sz="700" b="0" i="0" u="none" strike="noStrike" cap="none">
                <a:solidFill>
                  <a:srgbClr val="43A3C6"/>
                </a:solidFill>
                <a:latin typeface="Gill Sans"/>
                <a:ea typeface="Gill Sans"/>
                <a:cs typeface="Gill Sans"/>
                <a:sym typeface="Gill Sans"/>
              </a:defRPr>
            </a:lvl6pPr>
            <a:lvl7pPr marL="0" lvl="6" indent="0" algn="r">
              <a:spcBef>
                <a:spcPts val="0"/>
              </a:spcBef>
              <a:buNone/>
              <a:defRPr sz="700" b="0" i="0" u="none" strike="noStrike" cap="none">
                <a:solidFill>
                  <a:srgbClr val="43A3C6"/>
                </a:solidFill>
                <a:latin typeface="Gill Sans"/>
                <a:ea typeface="Gill Sans"/>
                <a:cs typeface="Gill Sans"/>
                <a:sym typeface="Gill Sans"/>
              </a:defRPr>
            </a:lvl7pPr>
            <a:lvl8pPr marL="0" lvl="7" indent="0" algn="r">
              <a:spcBef>
                <a:spcPts val="0"/>
              </a:spcBef>
              <a:buNone/>
              <a:defRPr sz="700" b="0" i="0" u="none" strike="noStrike" cap="none">
                <a:solidFill>
                  <a:srgbClr val="43A3C6"/>
                </a:solidFill>
                <a:latin typeface="Gill Sans"/>
                <a:ea typeface="Gill Sans"/>
                <a:cs typeface="Gill Sans"/>
                <a:sym typeface="Gill Sans"/>
              </a:defRPr>
            </a:lvl8pPr>
            <a:lvl9pPr marL="0" lvl="8" indent="0" algn="r">
              <a:spcBef>
                <a:spcPts val="0"/>
              </a:spcBef>
              <a:buNone/>
              <a:defRPr sz="700" b="0" i="0" u="none" strike="noStrike" cap="none">
                <a:solidFill>
                  <a:srgbClr val="43A3C6"/>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4"/>
          <p:cNvSpPr/>
          <p:nvPr/>
        </p:nvSpPr>
        <p:spPr>
          <a:xfrm>
            <a:off x="330214" y="460805"/>
            <a:ext cx="8481900" cy="8919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title"/>
          </p:nvPr>
        </p:nvSpPr>
        <p:spPr>
          <a:xfrm>
            <a:off x="435894" y="526617"/>
            <a:ext cx="8272200" cy="7602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4"/>
          <p:cNvSpPr txBox="1">
            <a:spLocks noGrp="1"/>
          </p:cNvSpPr>
          <p:nvPr>
            <p:ph type="body" idx="1"/>
          </p:nvPr>
        </p:nvSpPr>
        <p:spPr>
          <a:xfrm>
            <a:off x="435894" y="1635372"/>
            <a:ext cx="8272200" cy="2758800"/>
          </a:xfrm>
          <a:prstGeom prst="rect">
            <a:avLst/>
          </a:prstGeom>
          <a:noFill/>
          <a:ln>
            <a:noFill/>
          </a:ln>
        </p:spPr>
        <p:txBody>
          <a:bodyPr spcFirstLastPara="1" wrap="square" lIns="68575" tIns="34275" rIns="68575" bIns="34275" anchor="ctr" anchorCtr="0">
            <a:noAutofit/>
          </a:bodyPr>
          <a:lstStyle>
            <a:lvl1pPr marL="457200" lvl="0" indent="-304800" algn="l">
              <a:spcBef>
                <a:spcPts val="300"/>
              </a:spcBef>
              <a:spcAft>
                <a:spcPts val="0"/>
              </a:spcAft>
              <a:buSzPts val="1200"/>
              <a:buChar char="◼"/>
              <a:defRPr/>
            </a:lvl1pPr>
            <a:lvl2pPr marL="914400" lvl="1" indent="-304800" algn="l">
              <a:spcBef>
                <a:spcPts val="500"/>
              </a:spcBef>
              <a:spcAft>
                <a:spcPts val="0"/>
              </a:spcAft>
              <a:buSzPts val="1200"/>
              <a:buChar char="◼"/>
              <a:defRPr/>
            </a:lvl2pPr>
            <a:lvl3pPr marL="1371600" lvl="2" indent="-304800" algn="l">
              <a:spcBef>
                <a:spcPts val="500"/>
              </a:spcBef>
              <a:spcAft>
                <a:spcPts val="0"/>
              </a:spcAft>
              <a:buSzPts val="1200"/>
              <a:buChar char="◼"/>
              <a:defRPr/>
            </a:lvl3pPr>
            <a:lvl4pPr marL="1828800" lvl="3" indent="-304800" algn="l">
              <a:spcBef>
                <a:spcPts val="500"/>
              </a:spcBef>
              <a:spcAft>
                <a:spcPts val="0"/>
              </a:spcAft>
              <a:buSzPts val="1200"/>
              <a:buChar char="◼"/>
              <a:defRPr/>
            </a:lvl4pPr>
            <a:lvl5pPr marL="2286000" lvl="4" indent="-304800" algn="l">
              <a:spcBef>
                <a:spcPts val="500"/>
              </a:spcBef>
              <a:spcAft>
                <a:spcPts val="0"/>
              </a:spcAft>
              <a:buSzPts val="1200"/>
              <a:buChar char="◼"/>
              <a:defRPr/>
            </a:lvl5pPr>
            <a:lvl6pPr marL="2743200" lvl="5" indent="-304800" algn="l">
              <a:spcBef>
                <a:spcPts val="500"/>
              </a:spcBef>
              <a:spcAft>
                <a:spcPts val="0"/>
              </a:spcAft>
              <a:buSzPts val="1200"/>
              <a:buChar char="◼"/>
              <a:defRPr/>
            </a:lvl6pPr>
            <a:lvl7pPr marL="3200400" lvl="6" indent="-304800" algn="l">
              <a:spcBef>
                <a:spcPts val="500"/>
              </a:spcBef>
              <a:spcAft>
                <a:spcPts val="0"/>
              </a:spcAft>
              <a:buSzPts val="1200"/>
              <a:buChar char="◼"/>
              <a:defRPr/>
            </a:lvl7pPr>
            <a:lvl8pPr marL="3657600" lvl="7" indent="-304800" algn="l">
              <a:spcBef>
                <a:spcPts val="500"/>
              </a:spcBef>
              <a:spcAft>
                <a:spcPts val="0"/>
              </a:spcAft>
              <a:buSzPts val="1200"/>
              <a:buChar char="◼"/>
              <a:defRPr/>
            </a:lvl8pPr>
            <a:lvl9pPr marL="4114800" lvl="8" indent="-304800" algn="l">
              <a:spcBef>
                <a:spcPts val="500"/>
              </a:spcBef>
              <a:spcAft>
                <a:spcPts val="500"/>
              </a:spcAft>
              <a:buSzPts val="1200"/>
              <a:buChar char="◼"/>
              <a:defRPr/>
            </a:lvl9pPr>
          </a:lstStyle>
          <a:p>
            <a:endParaRPr/>
          </a:p>
        </p:txBody>
      </p:sp>
      <p:sp>
        <p:nvSpPr>
          <p:cNvPr id="32" name="Google Shape;32;p4"/>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 name="Google Shape;33;p4"/>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 name="Google Shape;34;p4"/>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5"/>
          <p:cNvSpPr/>
          <p:nvPr/>
        </p:nvSpPr>
        <p:spPr>
          <a:xfrm>
            <a:off x="334486" y="454916"/>
            <a:ext cx="8475000" cy="944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 name="Google Shape;37;p5"/>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 name="Google Shape;38;p5"/>
          <p:cNvSpPr txBox="1">
            <a:spLocks noGrp="1"/>
          </p:cNvSpPr>
          <p:nvPr>
            <p:ph type="body" idx="1"/>
          </p:nvPr>
        </p:nvSpPr>
        <p:spPr>
          <a:xfrm>
            <a:off x="435895" y="1671002"/>
            <a:ext cx="4066800" cy="2724900"/>
          </a:xfrm>
          <a:prstGeom prst="rect">
            <a:avLst/>
          </a:prstGeom>
          <a:noFill/>
          <a:ln>
            <a:noFill/>
          </a:ln>
        </p:spPr>
        <p:txBody>
          <a:bodyPr spcFirstLastPara="1" wrap="square" lIns="68575" tIns="34275" rIns="68575" bIns="34275" anchor="ctr" anchorCtr="0">
            <a:noAutofit/>
          </a:bodyPr>
          <a:lstStyle>
            <a:lvl1pPr marL="457200" lvl="0" indent="-304800" algn="l">
              <a:spcBef>
                <a:spcPts val="300"/>
              </a:spcBef>
              <a:spcAft>
                <a:spcPts val="0"/>
              </a:spcAft>
              <a:buSzPts val="1200"/>
              <a:buChar char="◼"/>
              <a:defRPr/>
            </a:lvl1pPr>
            <a:lvl2pPr marL="914400" lvl="1" indent="-304800" algn="l">
              <a:spcBef>
                <a:spcPts val="500"/>
              </a:spcBef>
              <a:spcAft>
                <a:spcPts val="0"/>
              </a:spcAft>
              <a:buSzPts val="1200"/>
              <a:buChar char="◼"/>
              <a:defRPr/>
            </a:lvl2pPr>
            <a:lvl3pPr marL="1371600" lvl="2" indent="-304800" algn="l">
              <a:spcBef>
                <a:spcPts val="500"/>
              </a:spcBef>
              <a:spcAft>
                <a:spcPts val="0"/>
              </a:spcAft>
              <a:buSzPts val="1200"/>
              <a:buChar char="◼"/>
              <a:defRPr/>
            </a:lvl3pPr>
            <a:lvl4pPr marL="1828800" lvl="3" indent="-304800" algn="l">
              <a:spcBef>
                <a:spcPts val="500"/>
              </a:spcBef>
              <a:spcAft>
                <a:spcPts val="0"/>
              </a:spcAft>
              <a:buSzPts val="1200"/>
              <a:buChar char="◼"/>
              <a:defRPr/>
            </a:lvl4pPr>
            <a:lvl5pPr marL="2286000" lvl="4" indent="-304800" algn="l">
              <a:spcBef>
                <a:spcPts val="500"/>
              </a:spcBef>
              <a:spcAft>
                <a:spcPts val="0"/>
              </a:spcAft>
              <a:buSzPts val="1200"/>
              <a:buChar char="◼"/>
              <a:defRPr/>
            </a:lvl5pPr>
            <a:lvl6pPr marL="2743200" lvl="5" indent="-304800" algn="l">
              <a:spcBef>
                <a:spcPts val="500"/>
              </a:spcBef>
              <a:spcAft>
                <a:spcPts val="0"/>
              </a:spcAft>
              <a:buSzPts val="1200"/>
              <a:buChar char="◼"/>
              <a:defRPr/>
            </a:lvl6pPr>
            <a:lvl7pPr marL="3200400" lvl="6" indent="-304800" algn="l">
              <a:spcBef>
                <a:spcPts val="500"/>
              </a:spcBef>
              <a:spcAft>
                <a:spcPts val="0"/>
              </a:spcAft>
              <a:buSzPts val="1200"/>
              <a:buChar char="◼"/>
              <a:defRPr/>
            </a:lvl7pPr>
            <a:lvl8pPr marL="3657600" lvl="7" indent="-304800" algn="l">
              <a:spcBef>
                <a:spcPts val="500"/>
              </a:spcBef>
              <a:spcAft>
                <a:spcPts val="0"/>
              </a:spcAft>
              <a:buSzPts val="1200"/>
              <a:buChar char="◼"/>
              <a:defRPr/>
            </a:lvl8pPr>
            <a:lvl9pPr marL="4114800" lvl="8" indent="-304800" algn="l">
              <a:spcBef>
                <a:spcPts val="500"/>
              </a:spcBef>
              <a:spcAft>
                <a:spcPts val="500"/>
              </a:spcAft>
              <a:buSzPts val="1200"/>
              <a:buChar char="◼"/>
              <a:defRPr/>
            </a:lvl9pPr>
          </a:lstStyle>
          <a:p>
            <a:endParaRPr/>
          </a:p>
        </p:txBody>
      </p:sp>
      <p:sp>
        <p:nvSpPr>
          <p:cNvPr id="39" name="Google Shape;39;p5"/>
          <p:cNvSpPr txBox="1">
            <a:spLocks noGrp="1"/>
          </p:cNvSpPr>
          <p:nvPr>
            <p:ph type="body" idx="2"/>
          </p:nvPr>
        </p:nvSpPr>
        <p:spPr>
          <a:xfrm>
            <a:off x="4641313" y="1671002"/>
            <a:ext cx="4066800" cy="2724900"/>
          </a:xfrm>
          <a:prstGeom prst="rect">
            <a:avLst/>
          </a:prstGeom>
          <a:noFill/>
          <a:ln>
            <a:noFill/>
          </a:ln>
        </p:spPr>
        <p:txBody>
          <a:bodyPr spcFirstLastPara="1" wrap="square" lIns="68575" tIns="34275" rIns="68575" bIns="34275" anchor="ctr" anchorCtr="0">
            <a:noAutofit/>
          </a:bodyPr>
          <a:lstStyle>
            <a:lvl1pPr marL="457200" lvl="0" indent="-304800" algn="l">
              <a:spcBef>
                <a:spcPts val="300"/>
              </a:spcBef>
              <a:spcAft>
                <a:spcPts val="0"/>
              </a:spcAft>
              <a:buSzPts val="1200"/>
              <a:buChar char="◼"/>
              <a:defRPr/>
            </a:lvl1pPr>
            <a:lvl2pPr marL="914400" lvl="1" indent="-304800" algn="l">
              <a:spcBef>
                <a:spcPts val="500"/>
              </a:spcBef>
              <a:spcAft>
                <a:spcPts val="0"/>
              </a:spcAft>
              <a:buSzPts val="1200"/>
              <a:buChar char="◼"/>
              <a:defRPr/>
            </a:lvl2pPr>
            <a:lvl3pPr marL="1371600" lvl="2" indent="-304800" algn="l">
              <a:spcBef>
                <a:spcPts val="500"/>
              </a:spcBef>
              <a:spcAft>
                <a:spcPts val="0"/>
              </a:spcAft>
              <a:buSzPts val="1200"/>
              <a:buChar char="◼"/>
              <a:defRPr/>
            </a:lvl3pPr>
            <a:lvl4pPr marL="1828800" lvl="3" indent="-304800" algn="l">
              <a:spcBef>
                <a:spcPts val="500"/>
              </a:spcBef>
              <a:spcAft>
                <a:spcPts val="0"/>
              </a:spcAft>
              <a:buSzPts val="1200"/>
              <a:buChar char="◼"/>
              <a:defRPr/>
            </a:lvl4pPr>
            <a:lvl5pPr marL="2286000" lvl="4" indent="-304800" algn="l">
              <a:spcBef>
                <a:spcPts val="500"/>
              </a:spcBef>
              <a:spcAft>
                <a:spcPts val="0"/>
              </a:spcAft>
              <a:buSzPts val="1200"/>
              <a:buChar char="◼"/>
              <a:defRPr/>
            </a:lvl5pPr>
            <a:lvl6pPr marL="2743200" lvl="5" indent="-304800" algn="l">
              <a:spcBef>
                <a:spcPts val="500"/>
              </a:spcBef>
              <a:spcAft>
                <a:spcPts val="0"/>
              </a:spcAft>
              <a:buSzPts val="1200"/>
              <a:buChar char="◼"/>
              <a:defRPr/>
            </a:lvl6pPr>
            <a:lvl7pPr marL="3200400" lvl="6" indent="-304800" algn="l">
              <a:spcBef>
                <a:spcPts val="500"/>
              </a:spcBef>
              <a:spcAft>
                <a:spcPts val="0"/>
              </a:spcAft>
              <a:buSzPts val="1200"/>
              <a:buChar char="◼"/>
              <a:defRPr/>
            </a:lvl7pPr>
            <a:lvl8pPr marL="3657600" lvl="7" indent="-304800" algn="l">
              <a:spcBef>
                <a:spcPts val="500"/>
              </a:spcBef>
              <a:spcAft>
                <a:spcPts val="0"/>
              </a:spcAft>
              <a:buSzPts val="1200"/>
              <a:buChar char="◼"/>
              <a:defRPr/>
            </a:lvl8pPr>
            <a:lvl9pPr marL="4114800" lvl="8" indent="-304800" algn="l">
              <a:spcBef>
                <a:spcPts val="500"/>
              </a:spcBef>
              <a:spcAft>
                <a:spcPts val="500"/>
              </a:spcAft>
              <a:buSzPts val="1200"/>
              <a:buChar char="◼"/>
              <a:defRPr/>
            </a:lvl9pPr>
          </a:lstStyle>
          <a:p>
            <a:endParaRPr/>
          </a:p>
        </p:txBody>
      </p:sp>
      <p:sp>
        <p:nvSpPr>
          <p:cNvPr id="40" name="Google Shape;40;p5"/>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 name="Google Shape;41;p5"/>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2" name="Google Shape;42;p5"/>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35895" y="3520042"/>
            <a:ext cx="8272200" cy="4251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accent1"/>
              </a:buClr>
              <a:buSzPts val="1800"/>
              <a:buFont typeface="Gill Sans"/>
              <a:buNone/>
              <a:defRPr sz="1800" b="0">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 name="Google Shape;45;p6"/>
          <p:cNvSpPr>
            <a:spLocks noGrp="1"/>
          </p:cNvSpPr>
          <p:nvPr>
            <p:ph type="pic" idx="2"/>
          </p:nvPr>
        </p:nvSpPr>
        <p:spPr>
          <a:xfrm>
            <a:off x="335863" y="449794"/>
            <a:ext cx="8468100" cy="2667900"/>
          </a:xfrm>
          <a:prstGeom prst="rect">
            <a:avLst/>
          </a:prstGeom>
          <a:noFill/>
          <a:ln>
            <a:noFill/>
          </a:ln>
        </p:spPr>
        <p:txBody>
          <a:bodyPr spcFirstLastPara="1" wrap="square" lIns="68575" tIns="34275" rIns="68575" bIns="34275" anchor="t" anchorCtr="0">
            <a:noAutofit/>
          </a:bodyPr>
          <a:lstStyle>
            <a:lvl1pPr marR="0" lvl="0" algn="ctr" rtl="0">
              <a:spcBef>
                <a:spcPts val="200"/>
              </a:spcBef>
              <a:spcAft>
                <a:spcPts val="0"/>
              </a:spcAft>
              <a:buClr>
                <a:schemeClr val="accent2"/>
              </a:buClr>
              <a:buSzPts val="1100"/>
              <a:buFont typeface="Noto Sans Symbols"/>
              <a:buNone/>
              <a:defRPr sz="1200" b="0" i="0" u="none" strike="noStrike" cap="none">
                <a:solidFill>
                  <a:schemeClr val="dk2"/>
                </a:solidFill>
                <a:latin typeface="Gill Sans"/>
                <a:ea typeface="Gill Sans"/>
                <a:cs typeface="Gill Sans"/>
                <a:sym typeface="Gill Sans"/>
              </a:defRPr>
            </a:lvl1pPr>
            <a:lvl2pPr marR="0" lvl="1" algn="l" rtl="0">
              <a:spcBef>
                <a:spcPts val="500"/>
              </a:spcBef>
              <a:spcAft>
                <a:spcPts val="0"/>
              </a:spcAft>
              <a:buClr>
                <a:schemeClr val="accent2"/>
              </a:buClr>
              <a:buSzPts val="1100"/>
              <a:buFont typeface="Noto Sans Symbols"/>
              <a:buNone/>
              <a:defRPr sz="1200" b="0" i="0" u="none" strike="noStrike" cap="none">
                <a:solidFill>
                  <a:schemeClr val="dk2"/>
                </a:solidFill>
                <a:latin typeface="Gill Sans"/>
                <a:ea typeface="Gill Sans"/>
                <a:cs typeface="Gill Sans"/>
                <a:sym typeface="Gill Sans"/>
              </a:defRPr>
            </a:lvl2pPr>
            <a:lvl3pPr marR="0" lvl="2" algn="l" rtl="0">
              <a:spcBef>
                <a:spcPts val="500"/>
              </a:spcBef>
              <a:spcAft>
                <a:spcPts val="0"/>
              </a:spcAft>
              <a:buClr>
                <a:schemeClr val="accent2"/>
              </a:buClr>
              <a:buSzPts val="1100"/>
              <a:buFont typeface="Noto Sans Symbols"/>
              <a:buNone/>
              <a:defRPr sz="1200" b="0" i="0" u="none" strike="noStrike" cap="none">
                <a:solidFill>
                  <a:schemeClr val="dk2"/>
                </a:solidFill>
                <a:latin typeface="Gill Sans"/>
                <a:ea typeface="Gill Sans"/>
                <a:cs typeface="Gill Sans"/>
                <a:sym typeface="Gill Sans"/>
              </a:defRPr>
            </a:lvl3pPr>
            <a:lvl4pPr marR="0" lvl="3" algn="l" rtl="0">
              <a:spcBef>
                <a:spcPts val="500"/>
              </a:spcBef>
              <a:spcAft>
                <a:spcPts val="0"/>
              </a:spcAft>
              <a:buClr>
                <a:schemeClr val="accent2"/>
              </a:buClr>
              <a:buSzPts val="1100"/>
              <a:buFont typeface="Noto Sans Symbols"/>
              <a:buNone/>
              <a:defRPr sz="1200" b="0" i="0" u="none" strike="noStrike" cap="none">
                <a:solidFill>
                  <a:schemeClr val="dk2"/>
                </a:solidFill>
                <a:latin typeface="Gill Sans"/>
                <a:ea typeface="Gill Sans"/>
                <a:cs typeface="Gill Sans"/>
                <a:sym typeface="Gill Sans"/>
              </a:defRPr>
            </a:lvl4pPr>
            <a:lvl5pPr marR="0" lvl="4" algn="l" rtl="0">
              <a:spcBef>
                <a:spcPts val="500"/>
              </a:spcBef>
              <a:spcAft>
                <a:spcPts val="0"/>
              </a:spcAft>
              <a:buClr>
                <a:schemeClr val="accent2"/>
              </a:buClr>
              <a:buSzPts val="1100"/>
              <a:buFont typeface="Noto Sans Symbols"/>
              <a:buNone/>
              <a:defRPr sz="1200" b="0" i="0" u="none" strike="noStrike" cap="none">
                <a:solidFill>
                  <a:schemeClr val="dk2"/>
                </a:solidFill>
                <a:latin typeface="Gill Sans"/>
                <a:ea typeface="Gill Sans"/>
                <a:cs typeface="Gill Sans"/>
                <a:sym typeface="Gill Sans"/>
              </a:defRPr>
            </a:lvl5pPr>
            <a:lvl6pPr marR="0" lvl="5" algn="l" rtl="0">
              <a:spcBef>
                <a:spcPts val="500"/>
              </a:spcBef>
              <a:spcAft>
                <a:spcPts val="0"/>
              </a:spcAft>
              <a:buClr>
                <a:schemeClr val="accent2"/>
              </a:buClr>
              <a:buSzPts val="1100"/>
              <a:buFont typeface="Noto Sans Symbols"/>
              <a:buNone/>
              <a:defRPr sz="1200" b="0" i="0" u="none" strike="noStrike" cap="none">
                <a:solidFill>
                  <a:schemeClr val="dk2"/>
                </a:solidFill>
                <a:latin typeface="Gill Sans"/>
                <a:ea typeface="Gill Sans"/>
                <a:cs typeface="Gill Sans"/>
                <a:sym typeface="Gill Sans"/>
              </a:defRPr>
            </a:lvl6pPr>
            <a:lvl7pPr marR="0" lvl="6" algn="l" rtl="0">
              <a:spcBef>
                <a:spcPts val="500"/>
              </a:spcBef>
              <a:spcAft>
                <a:spcPts val="0"/>
              </a:spcAft>
              <a:buClr>
                <a:schemeClr val="accent2"/>
              </a:buClr>
              <a:buSzPts val="1100"/>
              <a:buFont typeface="Noto Sans Symbols"/>
              <a:buNone/>
              <a:defRPr sz="1200" b="0" i="0" u="none" strike="noStrike" cap="none">
                <a:solidFill>
                  <a:schemeClr val="dk2"/>
                </a:solidFill>
                <a:latin typeface="Gill Sans"/>
                <a:ea typeface="Gill Sans"/>
                <a:cs typeface="Gill Sans"/>
                <a:sym typeface="Gill Sans"/>
              </a:defRPr>
            </a:lvl7pPr>
            <a:lvl8pPr marR="0" lvl="7" algn="l" rtl="0">
              <a:spcBef>
                <a:spcPts val="500"/>
              </a:spcBef>
              <a:spcAft>
                <a:spcPts val="0"/>
              </a:spcAft>
              <a:buClr>
                <a:schemeClr val="accent2"/>
              </a:buClr>
              <a:buSzPts val="1100"/>
              <a:buFont typeface="Noto Sans Symbols"/>
              <a:buNone/>
              <a:defRPr sz="1200" b="0" i="0" u="none" strike="noStrike" cap="none">
                <a:solidFill>
                  <a:schemeClr val="dk2"/>
                </a:solidFill>
                <a:latin typeface="Gill Sans"/>
                <a:ea typeface="Gill Sans"/>
                <a:cs typeface="Gill Sans"/>
                <a:sym typeface="Gill Sans"/>
              </a:defRPr>
            </a:lvl8pPr>
            <a:lvl9pPr marR="0" lvl="8" algn="l" rtl="0">
              <a:spcBef>
                <a:spcPts val="500"/>
              </a:spcBef>
              <a:spcAft>
                <a:spcPts val="500"/>
              </a:spcAft>
              <a:buClr>
                <a:schemeClr val="accent2"/>
              </a:buClr>
              <a:buSzPts val="1100"/>
              <a:buFont typeface="Noto Sans Symbols"/>
              <a:buNone/>
              <a:defRPr sz="1200" b="0" i="0" u="none" strike="noStrike" cap="none">
                <a:solidFill>
                  <a:schemeClr val="dk2"/>
                </a:solidFill>
                <a:latin typeface="Gill Sans"/>
                <a:ea typeface="Gill Sans"/>
                <a:cs typeface="Gill Sans"/>
                <a:sym typeface="Gill Sans"/>
              </a:defRPr>
            </a:lvl9pPr>
          </a:lstStyle>
          <a:p>
            <a:endParaRPr/>
          </a:p>
        </p:txBody>
      </p:sp>
      <p:sp>
        <p:nvSpPr>
          <p:cNvPr id="46" name="Google Shape;46;p6"/>
          <p:cNvSpPr txBox="1">
            <a:spLocks noGrp="1"/>
          </p:cNvSpPr>
          <p:nvPr>
            <p:ph type="body" idx="1"/>
          </p:nvPr>
        </p:nvSpPr>
        <p:spPr>
          <a:xfrm>
            <a:off x="435894" y="3945095"/>
            <a:ext cx="8272200" cy="449100"/>
          </a:xfrm>
          <a:prstGeom prst="rect">
            <a:avLst/>
          </a:prstGeom>
          <a:noFill/>
          <a:ln>
            <a:noFill/>
          </a:ln>
        </p:spPr>
        <p:txBody>
          <a:bodyPr spcFirstLastPara="1" wrap="square" lIns="68575" tIns="34275" rIns="68575" bIns="34275" anchor="ctr" anchorCtr="0">
            <a:noAutofit/>
          </a:bodyPr>
          <a:lstStyle>
            <a:lvl1pPr marL="457200" lvl="0" indent="-228600" algn="l">
              <a:spcBef>
                <a:spcPts val="200"/>
              </a:spcBef>
              <a:spcAft>
                <a:spcPts val="0"/>
              </a:spcAft>
              <a:buSzPts val="800"/>
              <a:buNone/>
              <a:defRPr sz="900"/>
            </a:lvl1pPr>
            <a:lvl2pPr marL="914400" lvl="1" indent="-228600" algn="l">
              <a:spcBef>
                <a:spcPts val="500"/>
              </a:spcBef>
              <a:spcAft>
                <a:spcPts val="0"/>
              </a:spcAft>
              <a:buSzPts val="800"/>
              <a:buNone/>
              <a:defRPr sz="900"/>
            </a:lvl2pPr>
            <a:lvl3pPr marL="1371600" lvl="2" indent="-228600" algn="l">
              <a:spcBef>
                <a:spcPts val="500"/>
              </a:spcBef>
              <a:spcAft>
                <a:spcPts val="0"/>
              </a:spcAft>
              <a:buSzPts val="700"/>
              <a:buNone/>
              <a:defRPr sz="800"/>
            </a:lvl3pPr>
            <a:lvl4pPr marL="1828800" lvl="3" indent="-228600" algn="l">
              <a:spcBef>
                <a:spcPts val="500"/>
              </a:spcBef>
              <a:spcAft>
                <a:spcPts val="0"/>
              </a:spcAft>
              <a:buSzPts val="600"/>
              <a:buNone/>
              <a:defRPr sz="700"/>
            </a:lvl4pPr>
            <a:lvl5pPr marL="2286000" lvl="4" indent="-228600" algn="l">
              <a:spcBef>
                <a:spcPts val="500"/>
              </a:spcBef>
              <a:spcAft>
                <a:spcPts val="0"/>
              </a:spcAft>
              <a:buSzPts val="600"/>
              <a:buNone/>
              <a:defRPr sz="700"/>
            </a:lvl5pPr>
            <a:lvl6pPr marL="2743200" lvl="5" indent="-228600" algn="l">
              <a:spcBef>
                <a:spcPts val="500"/>
              </a:spcBef>
              <a:spcAft>
                <a:spcPts val="0"/>
              </a:spcAft>
              <a:buSzPts val="600"/>
              <a:buNone/>
              <a:defRPr sz="700"/>
            </a:lvl6pPr>
            <a:lvl7pPr marL="3200400" lvl="6" indent="-228600" algn="l">
              <a:spcBef>
                <a:spcPts val="500"/>
              </a:spcBef>
              <a:spcAft>
                <a:spcPts val="0"/>
              </a:spcAft>
              <a:buSzPts val="600"/>
              <a:buNone/>
              <a:defRPr sz="700"/>
            </a:lvl7pPr>
            <a:lvl8pPr marL="3657600" lvl="7" indent="-228600" algn="l">
              <a:spcBef>
                <a:spcPts val="500"/>
              </a:spcBef>
              <a:spcAft>
                <a:spcPts val="0"/>
              </a:spcAft>
              <a:buSzPts val="600"/>
              <a:buNone/>
              <a:defRPr sz="700"/>
            </a:lvl8pPr>
            <a:lvl9pPr marL="4114800" lvl="8" indent="-228600" algn="l">
              <a:spcBef>
                <a:spcPts val="500"/>
              </a:spcBef>
              <a:spcAft>
                <a:spcPts val="500"/>
              </a:spcAft>
              <a:buSzPts val="600"/>
              <a:buNone/>
              <a:defRPr sz="700"/>
            </a:lvl9pPr>
          </a:lstStyle>
          <a:p>
            <a:endParaRPr/>
          </a:p>
        </p:txBody>
      </p:sp>
      <p:sp>
        <p:nvSpPr>
          <p:cNvPr id="47" name="Google Shape;47;p6"/>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6"/>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Google Shape;49;p6"/>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7"/>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 name="Google Shape;52;p7"/>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 name="Google Shape;53;p7"/>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8"/>
          <p:cNvSpPr/>
          <p:nvPr/>
        </p:nvSpPr>
        <p:spPr>
          <a:xfrm>
            <a:off x="334486" y="454916"/>
            <a:ext cx="8475000" cy="944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6" name="Google Shape;56;p8"/>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7" name="Google Shape;57;p8"/>
          <p:cNvSpPr txBox="1">
            <a:spLocks noGrp="1"/>
          </p:cNvSpPr>
          <p:nvPr>
            <p:ph type="body" idx="1"/>
          </p:nvPr>
        </p:nvSpPr>
        <p:spPr>
          <a:xfrm>
            <a:off x="665414" y="1688169"/>
            <a:ext cx="3815400" cy="402000"/>
          </a:xfrm>
          <a:prstGeom prst="rect">
            <a:avLst/>
          </a:prstGeom>
          <a:noFill/>
          <a:ln>
            <a:noFill/>
          </a:ln>
        </p:spPr>
        <p:txBody>
          <a:bodyPr spcFirstLastPara="1" wrap="square" lIns="68575" tIns="34275" rIns="68575" bIns="34275" anchor="b" anchorCtr="0">
            <a:noAutofit/>
          </a:bodyPr>
          <a:lstStyle>
            <a:lvl1pPr marL="457200" lvl="0" indent="-228600" algn="l">
              <a:spcBef>
                <a:spcPts val="300"/>
              </a:spcBef>
              <a:spcAft>
                <a:spcPts val="0"/>
              </a:spcAft>
              <a:buSzPts val="1500"/>
              <a:buNone/>
              <a:defRPr sz="1700" b="0">
                <a:solidFill>
                  <a:schemeClr val="accent2"/>
                </a:solidFill>
              </a:defRPr>
            </a:lvl1pPr>
            <a:lvl2pPr marL="914400" lvl="1" indent="-228600" algn="l">
              <a:spcBef>
                <a:spcPts val="500"/>
              </a:spcBef>
              <a:spcAft>
                <a:spcPts val="0"/>
              </a:spcAft>
              <a:buSzPts val="1400"/>
              <a:buNone/>
              <a:defRPr sz="1500" b="1"/>
            </a:lvl2pPr>
            <a:lvl3pPr marL="1371600" lvl="2" indent="-228600" algn="l">
              <a:spcBef>
                <a:spcPts val="500"/>
              </a:spcBef>
              <a:spcAft>
                <a:spcPts val="0"/>
              </a:spcAft>
              <a:buSzPts val="1200"/>
              <a:buNone/>
              <a:defRPr sz="1400" b="1"/>
            </a:lvl3pPr>
            <a:lvl4pPr marL="1828800" lvl="3" indent="-228600" algn="l">
              <a:spcBef>
                <a:spcPts val="500"/>
              </a:spcBef>
              <a:spcAft>
                <a:spcPts val="0"/>
              </a:spcAft>
              <a:buSzPts val="1100"/>
              <a:buNone/>
              <a:defRPr sz="1200" b="1"/>
            </a:lvl4pPr>
            <a:lvl5pPr marL="2286000" lvl="4" indent="-228600" algn="l">
              <a:spcBef>
                <a:spcPts val="500"/>
              </a:spcBef>
              <a:spcAft>
                <a:spcPts val="0"/>
              </a:spcAft>
              <a:buSzPts val="1100"/>
              <a:buNone/>
              <a:defRPr sz="1200" b="1"/>
            </a:lvl5pPr>
            <a:lvl6pPr marL="2743200" lvl="5" indent="-228600" algn="l">
              <a:spcBef>
                <a:spcPts val="500"/>
              </a:spcBef>
              <a:spcAft>
                <a:spcPts val="0"/>
              </a:spcAft>
              <a:buSzPts val="1100"/>
              <a:buNone/>
              <a:defRPr sz="1200" b="1"/>
            </a:lvl6pPr>
            <a:lvl7pPr marL="3200400" lvl="6" indent="-228600" algn="l">
              <a:spcBef>
                <a:spcPts val="500"/>
              </a:spcBef>
              <a:spcAft>
                <a:spcPts val="0"/>
              </a:spcAft>
              <a:buSzPts val="1100"/>
              <a:buNone/>
              <a:defRPr sz="1200" b="1"/>
            </a:lvl7pPr>
            <a:lvl8pPr marL="3657600" lvl="7" indent="-228600" algn="l">
              <a:spcBef>
                <a:spcPts val="500"/>
              </a:spcBef>
              <a:spcAft>
                <a:spcPts val="0"/>
              </a:spcAft>
              <a:buSzPts val="1100"/>
              <a:buNone/>
              <a:defRPr sz="1200" b="1"/>
            </a:lvl8pPr>
            <a:lvl9pPr marL="4114800" lvl="8" indent="-228600" algn="l">
              <a:spcBef>
                <a:spcPts val="500"/>
              </a:spcBef>
              <a:spcAft>
                <a:spcPts val="500"/>
              </a:spcAft>
              <a:buSzPts val="1100"/>
              <a:buNone/>
              <a:defRPr sz="1200" b="1"/>
            </a:lvl9pPr>
          </a:lstStyle>
          <a:p>
            <a:endParaRPr/>
          </a:p>
        </p:txBody>
      </p:sp>
      <p:sp>
        <p:nvSpPr>
          <p:cNvPr id="58" name="Google Shape;58;p8"/>
          <p:cNvSpPr txBox="1">
            <a:spLocks noGrp="1"/>
          </p:cNvSpPr>
          <p:nvPr>
            <p:ph type="body" idx="2"/>
          </p:nvPr>
        </p:nvSpPr>
        <p:spPr>
          <a:xfrm>
            <a:off x="435895" y="2194539"/>
            <a:ext cx="4044900" cy="2201100"/>
          </a:xfrm>
          <a:prstGeom prst="rect">
            <a:avLst/>
          </a:prstGeom>
          <a:noFill/>
          <a:ln>
            <a:noFill/>
          </a:ln>
        </p:spPr>
        <p:txBody>
          <a:bodyPr spcFirstLastPara="1" wrap="square" lIns="68575" tIns="34275" rIns="68575" bIns="34275" anchor="t" anchorCtr="0">
            <a:noAutofit/>
          </a:bodyPr>
          <a:lstStyle>
            <a:lvl1pPr marL="457200" lvl="0" indent="-304800" algn="l">
              <a:spcBef>
                <a:spcPts val="300"/>
              </a:spcBef>
              <a:spcAft>
                <a:spcPts val="0"/>
              </a:spcAft>
              <a:buSzPts val="1200"/>
              <a:buChar char="◼"/>
              <a:defRPr/>
            </a:lvl1pPr>
            <a:lvl2pPr marL="914400" lvl="1" indent="-304800" algn="l">
              <a:spcBef>
                <a:spcPts val="500"/>
              </a:spcBef>
              <a:spcAft>
                <a:spcPts val="0"/>
              </a:spcAft>
              <a:buSzPts val="1200"/>
              <a:buChar char="◼"/>
              <a:defRPr/>
            </a:lvl2pPr>
            <a:lvl3pPr marL="1371600" lvl="2" indent="-304800" algn="l">
              <a:spcBef>
                <a:spcPts val="500"/>
              </a:spcBef>
              <a:spcAft>
                <a:spcPts val="0"/>
              </a:spcAft>
              <a:buSzPts val="1200"/>
              <a:buChar char="◼"/>
              <a:defRPr/>
            </a:lvl3pPr>
            <a:lvl4pPr marL="1828800" lvl="3" indent="-304800" algn="l">
              <a:spcBef>
                <a:spcPts val="500"/>
              </a:spcBef>
              <a:spcAft>
                <a:spcPts val="0"/>
              </a:spcAft>
              <a:buSzPts val="1200"/>
              <a:buChar char="◼"/>
              <a:defRPr/>
            </a:lvl4pPr>
            <a:lvl5pPr marL="2286000" lvl="4" indent="-304800" algn="l">
              <a:spcBef>
                <a:spcPts val="500"/>
              </a:spcBef>
              <a:spcAft>
                <a:spcPts val="0"/>
              </a:spcAft>
              <a:buSzPts val="1200"/>
              <a:buChar char="◼"/>
              <a:defRPr/>
            </a:lvl5pPr>
            <a:lvl6pPr marL="2743200" lvl="5" indent="-304800" algn="l">
              <a:spcBef>
                <a:spcPts val="500"/>
              </a:spcBef>
              <a:spcAft>
                <a:spcPts val="0"/>
              </a:spcAft>
              <a:buSzPts val="1200"/>
              <a:buChar char="◼"/>
              <a:defRPr/>
            </a:lvl6pPr>
            <a:lvl7pPr marL="3200400" lvl="6" indent="-304800" algn="l">
              <a:spcBef>
                <a:spcPts val="500"/>
              </a:spcBef>
              <a:spcAft>
                <a:spcPts val="0"/>
              </a:spcAft>
              <a:buSzPts val="1200"/>
              <a:buChar char="◼"/>
              <a:defRPr/>
            </a:lvl7pPr>
            <a:lvl8pPr marL="3657600" lvl="7" indent="-304800" algn="l">
              <a:spcBef>
                <a:spcPts val="500"/>
              </a:spcBef>
              <a:spcAft>
                <a:spcPts val="0"/>
              </a:spcAft>
              <a:buSzPts val="1200"/>
              <a:buChar char="◼"/>
              <a:defRPr/>
            </a:lvl8pPr>
            <a:lvl9pPr marL="4114800" lvl="8" indent="-304800" algn="l">
              <a:spcBef>
                <a:spcPts val="500"/>
              </a:spcBef>
              <a:spcAft>
                <a:spcPts val="500"/>
              </a:spcAft>
              <a:buSzPts val="1200"/>
              <a:buChar char="◼"/>
              <a:defRPr/>
            </a:lvl9pPr>
          </a:lstStyle>
          <a:p>
            <a:endParaRPr/>
          </a:p>
        </p:txBody>
      </p:sp>
      <p:sp>
        <p:nvSpPr>
          <p:cNvPr id="59" name="Google Shape;59;p8"/>
          <p:cNvSpPr txBox="1">
            <a:spLocks noGrp="1"/>
          </p:cNvSpPr>
          <p:nvPr>
            <p:ph type="body" idx="3"/>
          </p:nvPr>
        </p:nvSpPr>
        <p:spPr>
          <a:xfrm>
            <a:off x="4892801" y="1688169"/>
            <a:ext cx="3815400" cy="414900"/>
          </a:xfrm>
          <a:prstGeom prst="rect">
            <a:avLst/>
          </a:prstGeom>
          <a:noFill/>
          <a:ln>
            <a:noFill/>
          </a:ln>
        </p:spPr>
        <p:txBody>
          <a:bodyPr spcFirstLastPara="1" wrap="square" lIns="68575" tIns="34275" rIns="68575" bIns="34275" anchor="b" anchorCtr="0">
            <a:noAutofit/>
          </a:bodyPr>
          <a:lstStyle>
            <a:lvl1pPr marL="457200" lvl="0" indent="-228600" algn="l">
              <a:spcBef>
                <a:spcPts val="300"/>
              </a:spcBef>
              <a:spcAft>
                <a:spcPts val="0"/>
              </a:spcAft>
              <a:buSzPts val="1500"/>
              <a:buNone/>
              <a:defRPr sz="1700" b="0">
                <a:solidFill>
                  <a:schemeClr val="accent2"/>
                </a:solidFill>
              </a:defRPr>
            </a:lvl1pPr>
            <a:lvl2pPr marL="914400" lvl="1" indent="-228600" algn="l">
              <a:spcBef>
                <a:spcPts val="500"/>
              </a:spcBef>
              <a:spcAft>
                <a:spcPts val="0"/>
              </a:spcAft>
              <a:buSzPts val="1400"/>
              <a:buNone/>
              <a:defRPr sz="1500" b="1"/>
            </a:lvl2pPr>
            <a:lvl3pPr marL="1371600" lvl="2" indent="-228600" algn="l">
              <a:spcBef>
                <a:spcPts val="500"/>
              </a:spcBef>
              <a:spcAft>
                <a:spcPts val="0"/>
              </a:spcAft>
              <a:buSzPts val="1200"/>
              <a:buNone/>
              <a:defRPr sz="1400" b="1"/>
            </a:lvl3pPr>
            <a:lvl4pPr marL="1828800" lvl="3" indent="-228600" algn="l">
              <a:spcBef>
                <a:spcPts val="500"/>
              </a:spcBef>
              <a:spcAft>
                <a:spcPts val="0"/>
              </a:spcAft>
              <a:buSzPts val="1100"/>
              <a:buNone/>
              <a:defRPr sz="1200" b="1"/>
            </a:lvl4pPr>
            <a:lvl5pPr marL="2286000" lvl="4" indent="-228600" algn="l">
              <a:spcBef>
                <a:spcPts val="500"/>
              </a:spcBef>
              <a:spcAft>
                <a:spcPts val="0"/>
              </a:spcAft>
              <a:buSzPts val="1100"/>
              <a:buNone/>
              <a:defRPr sz="1200" b="1"/>
            </a:lvl5pPr>
            <a:lvl6pPr marL="2743200" lvl="5" indent="-228600" algn="l">
              <a:spcBef>
                <a:spcPts val="500"/>
              </a:spcBef>
              <a:spcAft>
                <a:spcPts val="0"/>
              </a:spcAft>
              <a:buSzPts val="1100"/>
              <a:buNone/>
              <a:defRPr sz="1200" b="1"/>
            </a:lvl6pPr>
            <a:lvl7pPr marL="3200400" lvl="6" indent="-228600" algn="l">
              <a:spcBef>
                <a:spcPts val="500"/>
              </a:spcBef>
              <a:spcAft>
                <a:spcPts val="0"/>
              </a:spcAft>
              <a:buSzPts val="1100"/>
              <a:buNone/>
              <a:defRPr sz="1200" b="1"/>
            </a:lvl7pPr>
            <a:lvl8pPr marL="3657600" lvl="7" indent="-228600" algn="l">
              <a:spcBef>
                <a:spcPts val="500"/>
              </a:spcBef>
              <a:spcAft>
                <a:spcPts val="0"/>
              </a:spcAft>
              <a:buSzPts val="1100"/>
              <a:buNone/>
              <a:defRPr sz="1200" b="1"/>
            </a:lvl8pPr>
            <a:lvl9pPr marL="4114800" lvl="8" indent="-228600" algn="l">
              <a:spcBef>
                <a:spcPts val="500"/>
              </a:spcBef>
              <a:spcAft>
                <a:spcPts val="500"/>
              </a:spcAft>
              <a:buSzPts val="1100"/>
              <a:buNone/>
              <a:defRPr sz="1200" b="1"/>
            </a:lvl9pPr>
          </a:lstStyle>
          <a:p>
            <a:endParaRPr/>
          </a:p>
        </p:txBody>
      </p:sp>
      <p:sp>
        <p:nvSpPr>
          <p:cNvPr id="60" name="Google Shape;60;p8"/>
          <p:cNvSpPr txBox="1">
            <a:spLocks noGrp="1"/>
          </p:cNvSpPr>
          <p:nvPr>
            <p:ph type="body" idx="4"/>
          </p:nvPr>
        </p:nvSpPr>
        <p:spPr>
          <a:xfrm>
            <a:off x="4663282" y="2194539"/>
            <a:ext cx="4044900" cy="2201100"/>
          </a:xfrm>
          <a:prstGeom prst="rect">
            <a:avLst/>
          </a:prstGeom>
          <a:noFill/>
          <a:ln>
            <a:noFill/>
          </a:ln>
        </p:spPr>
        <p:txBody>
          <a:bodyPr spcFirstLastPara="1" wrap="square" lIns="68575" tIns="34275" rIns="68575" bIns="34275" anchor="t" anchorCtr="0">
            <a:noAutofit/>
          </a:bodyPr>
          <a:lstStyle>
            <a:lvl1pPr marL="457200" lvl="0" indent="-304800" algn="l">
              <a:spcBef>
                <a:spcPts val="300"/>
              </a:spcBef>
              <a:spcAft>
                <a:spcPts val="0"/>
              </a:spcAft>
              <a:buSzPts val="1200"/>
              <a:buChar char="◼"/>
              <a:defRPr/>
            </a:lvl1pPr>
            <a:lvl2pPr marL="914400" lvl="1" indent="-304800" algn="l">
              <a:spcBef>
                <a:spcPts val="500"/>
              </a:spcBef>
              <a:spcAft>
                <a:spcPts val="0"/>
              </a:spcAft>
              <a:buSzPts val="1200"/>
              <a:buChar char="◼"/>
              <a:defRPr/>
            </a:lvl2pPr>
            <a:lvl3pPr marL="1371600" lvl="2" indent="-304800" algn="l">
              <a:spcBef>
                <a:spcPts val="500"/>
              </a:spcBef>
              <a:spcAft>
                <a:spcPts val="0"/>
              </a:spcAft>
              <a:buSzPts val="1200"/>
              <a:buChar char="◼"/>
              <a:defRPr/>
            </a:lvl3pPr>
            <a:lvl4pPr marL="1828800" lvl="3" indent="-304800" algn="l">
              <a:spcBef>
                <a:spcPts val="500"/>
              </a:spcBef>
              <a:spcAft>
                <a:spcPts val="0"/>
              </a:spcAft>
              <a:buSzPts val="1200"/>
              <a:buChar char="◼"/>
              <a:defRPr/>
            </a:lvl4pPr>
            <a:lvl5pPr marL="2286000" lvl="4" indent="-304800" algn="l">
              <a:spcBef>
                <a:spcPts val="500"/>
              </a:spcBef>
              <a:spcAft>
                <a:spcPts val="0"/>
              </a:spcAft>
              <a:buSzPts val="1200"/>
              <a:buChar char="◼"/>
              <a:defRPr/>
            </a:lvl5pPr>
            <a:lvl6pPr marL="2743200" lvl="5" indent="-304800" algn="l">
              <a:spcBef>
                <a:spcPts val="500"/>
              </a:spcBef>
              <a:spcAft>
                <a:spcPts val="0"/>
              </a:spcAft>
              <a:buSzPts val="1200"/>
              <a:buChar char="◼"/>
              <a:defRPr/>
            </a:lvl6pPr>
            <a:lvl7pPr marL="3200400" lvl="6" indent="-304800" algn="l">
              <a:spcBef>
                <a:spcPts val="500"/>
              </a:spcBef>
              <a:spcAft>
                <a:spcPts val="0"/>
              </a:spcAft>
              <a:buSzPts val="1200"/>
              <a:buChar char="◼"/>
              <a:defRPr/>
            </a:lvl7pPr>
            <a:lvl8pPr marL="3657600" lvl="7" indent="-304800" algn="l">
              <a:spcBef>
                <a:spcPts val="500"/>
              </a:spcBef>
              <a:spcAft>
                <a:spcPts val="0"/>
              </a:spcAft>
              <a:buSzPts val="1200"/>
              <a:buChar char="◼"/>
              <a:defRPr/>
            </a:lvl8pPr>
            <a:lvl9pPr marL="4114800" lvl="8" indent="-304800" algn="l">
              <a:spcBef>
                <a:spcPts val="500"/>
              </a:spcBef>
              <a:spcAft>
                <a:spcPts val="500"/>
              </a:spcAft>
              <a:buSzPts val="1200"/>
              <a:buChar char="◼"/>
              <a:defRPr/>
            </a:lvl9pPr>
          </a:lstStyle>
          <a:p>
            <a:endParaRPr/>
          </a:p>
        </p:txBody>
      </p:sp>
      <p:sp>
        <p:nvSpPr>
          <p:cNvPr id="61" name="Google Shape;61;p8"/>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 name="Google Shape;62;p8"/>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8"/>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9"/>
          <p:cNvSpPr/>
          <p:nvPr/>
        </p:nvSpPr>
        <p:spPr>
          <a:xfrm>
            <a:off x="330512" y="454916"/>
            <a:ext cx="8475000" cy="944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6" name="Google Shape;66;p9"/>
          <p:cNvSpPr txBox="1">
            <a:spLocks noGrp="1"/>
          </p:cNvSpPr>
          <p:nvPr>
            <p:ph type="title"/>
          </p:nvPr>
        </p:nvSpPr>
        <p:spPr>
          <a:xfrm>
            <a:off x="431920" y="547244"/>
            <a:ext cx="8272200" cy="7413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9"/>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9"/>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9"/>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10"/>
          <p:cNvSpPr/>
          <p:nvPr/>
        </p:nvSpPr>
        <p:spPr>
          <a:xfrm>
            <a:off x="335863" y="3856480"/>
            <a:ext cx="8473500" cy="956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2" name="Google Shape;72;p10"/>
          <p:cNvSpPr txBox="1">
            <a:spLocks noGrp="1"/>
          </p:cNvSpPr>
          <p:nvPr>
            <p:ph type="title"/>
          </p:nvPr>
        </p:nvSpPr>
        <p:spPr>
          <a:xfrm>
            <a:off x="435894" y="3946722"/>
            <a:ext cx="3682200" cy="517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43A3C6"/>
              </a:buClr>
              <a:buSzPts val="1500"/>
              <a:buFont typeface="Gill Sans"/>
              <a:buNone/>
              <a:defRPr sz="1500" b="0">
                <a:solidFill>
                  <a:srgbClr val="43A3C6"/>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0"/>
          <p:cNvSpPr txBox="1">
            <a:spLocks noGrp="1"/>
          </p:cNvSpPr>
          <p:nvPr>
            <p:ph type="body" idx="1"/>
          </p:nvPr>
        </p:nvSpPr>
        <p:spPr>
          <a:xfrm>
            <a:off x="335862" y="450900"/>
            <a:ext cx="8469600" cy="3153600"/>
          </a:xfrm>
          <a:prstGeom prst="rect">
            <a:avLst/>
          </a:prstGeom>
          <a:noFill/>
          <a:ln>
            <a:noFill/>
          </a:ln>
        </p:spPr>
        <p:txBody>
          <a:bodyPr spcFirstLastPara="1" wrap="square" lIns="68575" tIns="34275" rIns="68575" bIns="34275" anchor="ctr" anchorCtr="0">
            <a:noAutofit/>
          </a:bodyPr>
          <a:lstStyle>
            <a:lvl1pPr marL="457200" lvl="0" indent="-317500" algn="l">
              <a:spcBef>
                <a:spcPts val="300"/>
              </a:spcBef>
              <a:spcAft>
                <a:spcPts val="0"/>
              </a:spcAft>
              <a:buSzPts val="1400"/>
              <a:buChar char="◼"/>
              <a:defRPr sz="1500">
                <a:solidFill>
                  <a:schemeClr val="dk2"/>
                </a:solidFill>
              </a:defRPr>
            </a:lvl1pPr>
            <a:lvl2pPr marL="914400" lvl="1" indent="-304800" algn="l">
              <a:spcBef>
                <a:spcPts val="500"/>
              </a:spcBef>
              <a:spcAft>
                <a:spcPts val="0"/>
              </a:spcAft>
              <a:buSzPts val="1200"/>
              <a:buChar char="◼"/>
              <a:defRPr sz="1400">
                <a:solidFill>
                  <a:schemeClr val="dk2"/>
                </a:solidFill>
              </a:defRPr>
            </a:lvl2pPr>
            <a:lvl3pPr marL="1371600" lvl="2" indent="-298450" algn="l">
              <a:spcBef>
                <a:spcPts val="500"/>
              </a:spcBef>
              <a:spcAft>
                <a:spcPts val="0"/>
              </a:spcAft>
              <a:buSzPts val="1100"/>
              <a:buChar char="◼"/>
              <a:defRPr sz="1200">
                <a:solidFill>
                  <a:schemeClr val="dk2"/>
                </a:solidFill>
              </a:defRPr>
            </a:lvl3pPr>
            <a:lvl4pPr marL="1828800" lvl="3" indent="-292100" algn="l">
              <a:spcBef>
                <a:spcPts val="500"/>
              </a:spcBef>
              <a:spcAft>
                <a:spcPts val="0"/>
              </a:spcAft>
              <a:buSzPts val="1000"/>
              <a:buChar char="◼"/>
              <a:defRPr sz="1100">
                <a:solidFill>
                  <a:schemeClr val="dk2"/>
                </a:solidFill>
              </a:defRPr>
            </a:lvl4pPr>
            <a:lvl5pPr marL="2286000" lvl="4" indent="-292100" algn="l">
              <a:spcBef>
                <a:spcPts val="500"/>
              </a:spcBef>
              <a:spcAft>
                <a:spcPts val="0"/>
              </a:spcAft>
              <a:buSzPts val="1000"/>
              <a:buChar char="◼"/>
              <a:defRPr sz="1100">
                <a:solidFill>
                  <a:schemeClr val="dk2"/>
                </a:solidFill>
              </a:defRPr>
            </a:lvl5pPr>
            <a:lvl6pPr marL="2743200" lvl="5" indent="-292100" algn="l">
              <a:spcBef>
                <a:spcPts val="500"/>
              </a:spcBef>
              <a:spcAft>
                <a:spcPts val="0"/>
              </a:spcAft>
              <a:buSzPts val="1000"/>
              <a:buChar char="◼"/>
              <a:defRPr sz="1100">
                <a:solidFill>
                  <a:schemeClr val="dk2"/>
                </a:solidFill>
              </a:defRPr>
            </a:lvl6pPr>
            <a:lvl7pPr marL="3200400" lvl="6" indent="-292100" algn="l">
              <a:spcBef>
                <a:spcPts val="500"/>
              </a:spcBef>
              <a:spcAft>
                <a:spcPts val="0"/>
              </a:spcAft>
              <a:buSzPts val="1000"/>
              <a:buChar char="◼"/>
              <a:defRPr sz="1100">
                <a:solidFill>
                  <a:schemeClr val="dk2"/>
                </a:solidFill>
              </a:defRPr>
            </a:lvl7pPr>
            <a:lvl8pPr marL="3657600" lvl="7" indent="-292100" algn="l">
              <a:spcBef>
                <a:spcPts val="500"/>
              </a:spcBef>
              <a:spcAft>
                <a:spcPts val="0"/>
              </a:spcAft>
              <a:buSzPts val="1000"/>
              <a:buChar char="◼"/>
              <a:defRPr sz="1100">
                <a:solidFill>
                  <a:schemeClr val="dk2"/>
                </a:solidFill>
              </a:defRPr>
            </a:lvl8pPr>
            <a:lvl9pPr marL="4114800" lvl="8" indent="-292100" algn="l">
              <a:spcBef>
                <a:spcPts val="500"/>
              </a:spcBef>
              <a:spcAft>
                <a:spcPts val="500"/>
              </a:spcAft>
              <a:buSzPts val="1000"/>
              <a:buChar char="◼"/>
              <a:defRPr sz="1100">
                <a:solidFill>
                  <a:schemeClr val="dk2"/>
                </a:solidFill>
              </a:defRPr>
            </a:lvl9pPr>
          </a:lstStyle>
          <a:p>
            <a:endParaRPr/>
          </a:p>
        </p:txBody>
      </p:sp>
      <p:sp>
        <p:nvSpPr>
          <p:cNvPr id="74" name="Google Shape;74;p10"/>
          <p:cNvSpPr txBox="1">
            <a:spLocks noGrp="1"/>
          </p:cNvSpPr>
          <p:nvPr>
            <p:ph type="body" idx="2"/>
          </p:nvPr>
        </p:nvSpPr>
        <p:spPr>
          <a:xfrm>
            <a:off x="4305617" y="3946722"/>
            <a:ext cx="4402500" cy="517200"/>
          </a:xfrm>
          <a:prstGeom prst="rect">
            <a:avLst/>
          </a:prstGeom>
          <a:noFill/>
          <a:ln>
            <a:noFill/>
          </a:ln>
        </p:spPr>
        <p:txBody>
          <a:bodyPr spcFirstLastPara="1" wrap="square" lIns="68575" tIns="34275" rIns="68575" bIns="34275" anchor="ctr" anchorCtr="0">
            <a:noAutofit/>
          </a:bodyPr>
          <a:lstStyle>
            <a:lvl1pPr marL="457200" lvl="0" indent="-228600" algn="r">
              <a:spcBef>
                <a:spcPts val="200"/>
              </a:spcBef>
              <a:spcAft>
                <a:spcPts val="0"/>
              </a:spcAft>
              <a:buSzPts val="800"/>
              <a:buNone/>
              <a:defRPr sz="800">
                <a:solidFill>
                  <a:schemeClr val="lt1"/>
                </a:solidFill>
              </a:defRPr>
            </a:lvl1pPr>
            <a:lvl2pPr marL="914400" lvl="1" indent="-228600" algn="l">
              <a:spcBef>
                <a:spcPts val="500"/>
              </a:spcBef>
              <a:spcAft>
                <a:spcPts val="0"/>
              </a:spcAft>
              <a:buSzPts val="800"/>
              <a:buNone/>
              <a:defRPr sz="800"/>
            </a:lvl2pPr>
            <a:lvl3pPr marL="1371600" lvl="2" indent="-228600" algn="l">
              <a:spcBef>
                <a:spcPts val="500"/>
              </a:spcBef>
              <a:spcAft>
                <a:spcPts val="0"/>
              </a:spcAft>
              <a:buSzPts val="700"/>
              <a:buNone/>
              <a:defRPr sz="800"/>
            </a:lvl3pPr>
            <a:lvl4pPr marL="1828800" lvl="3" indent="-228600" algn="l">
              <a:spcBef>
                <a:spcPts val="500"/>
              </a:spcBef>
              <a:spcAft>
                <a:spcPts val="0"/>
              </a:spcAft>
              <a:buSzPts val="600"/>
              <a:buNone/>
              <a:defRPr sz="700"/>
            </a:lvl4pPr>
            <a:lvl5pPr marL="2286000" lvl="4" indent="-228600" algn="l">
              <a:spcBef>
                <a:spcPts val="500"/>
              </a:spcBef>
              <a:spcAft>
                <a:spcPts val="0"/>
              </a:spcAft>
              <a:buSzPts val="600"/>
              <a:buNone/>
              <a:defRPr sz="700"/>
            </a:lvl5pPr>
            <a:lvl6pPr marL="2743200" lvl="5" indent="-228600" algn="l">
              <a:spcBef>
                <a:spcPts val="500"/>
              </a:spcBef>
              <a:spcAft>
                <a:spcPts val="0"/>
              </a:spcAft>
              <a:buSzPts val="600"/>
              <a:buNone/>
              <a:defRPr sz="700"/>
            </a:lvl6pPr>
            <a:lvl7pPr marL="3200400" lvl="6" indent="-228600" algn="l">
              <a:spcBef>
                <a:spcPts val="500"/>
              </a:spcBef>
              <a:spcAft>
                <a:spcPts val="0"/>
              </a:spcAft>
              <a:buSzPts val="600"/>
              <a:buNone/>
              <a:defRPr sz="700"/>
            </a:lvl7pPr>
            <a:lvl8pPr marL="3657600" lvl="7" indent="-228600" algn="l">
              <a:spcBef>
                <a:spcPts val="500"/>
              </a:spcBef>
              <a:spcAft>
                <a:spcPts val="0"/>
              </a:spcAft>
              <a:buSzPts val="600"/>
              <a:buNone/>
              <a:defRPr sz="700"/>
            </a:lvl8pPr>
            <a:lvl9pPr marL="4114800" lvl="8" indent="-228600" algn="l">
              <a:spcBef>
                <a:spcPts val="500"/>
              </a:spcBef>
              <a:spcAft>
                <a:spcPts val="500"/>
              </a:spcAft>
              <a:buSzPts val="600"/>
              <a:buNone/>
              <a:defRPr sz="700"/>
            </a:lvl9pPr>
          </a:lstStyle>
          <a:p>
            <a:endParaRPr/>
          </a:p>
        </p:txBody>
      </p:sp>
      <p:sp>
        <p:nvSpPr>
          <p:cNvPr id="75" name="Google Shape;75;p10"/>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rgbClr val="43A3C6"/>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0"/>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43A3C6"/>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0"/>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700" b="0" i="0" u="none" strike="noStrike" cap="none">
                <a:solidFill>
                  <a:srgbClr val="43A3C6"/>
                </a:solidFill>
                <a:latin typeface="Gill Sans"/>
                <a:ea typeface="Gill Sans"/>
                <a:cs typeface="Gill Sans"/>
                <a:sym typeface="Gill Sans"/>
              </a:defRPr>
            </a:lvl1pPr>
            <a:lvl2pPr marL="0" lvl="1" indent="0" algn="r">
              <a:spcBef>
                <a:spcPts val="0"/>
              </a:spcBef>
              <a:buNone/>
              <a:defRPr sz="700" b="0" i="0" u="none" strike="noStrike" cap="none">
                <a:solidFill>
                  <a:srgbClr val="43A3C6"/>
                </a:solidFill>
                <a:latin typeface="Gill Sans"/>
                <a:ea typeface="Gill Sans"/>
                <a:cs typeface="Gill Sans"/>
                <a:sym typeface="Gill Sans"/>
              </a:defRPr>
            </a:lvl2pPr>
            <a:lvl3pPr marL="0" lvl="2" indent="0" algn="r">
              <a:spcBef>
                <a:spcPts val="0"/>
              </a:spcBef>
              <a:buNone/>
              <a:defRPr sz="700" b="0" i="0" u="none" strike="noStrike" cap="none">
                <a:solidFill>
                  <a:srgbClr val="43A3C6"/>
                </a:solidFill>
                <a:latin typeface="Gill Sans"/>
                <a:ea typeface="Gill Sans"/>
                <a:cs typeface="Gill Sans"/>
                <a:sym typeface="Gill Sans"/>
              </a:defRPr>
            </a:lvl3pPr>
            <a:lvl4pPr marL="0" lvl="3" indent="0" algn="r">
              <a:spcBef>
                <a:spcPts val="0"/>
              </a:spcBef>
              <a:buNone/>
              <a:defRPr sz="700" b="0" i="0" u="none" strike="noStrike" cap="none">
                <a:solidFill>
                  <a:srgbClr val="43A3C6"/>
                </a:solidFill>
                <a:latin typeface="Gill Sans"/>
                <a:ea typeface="Gill Sans"/>
                <a:cs typeface="Gill Sans"/>
                <a:sym typeface="Gill Sans"/>
              </a:defRPr>
            </a:lvl4pPr>
            <a:lvl5pPr marL="0" lvl="4" indent="0" algn="r">
              <a:spcBef>
                <a:spcPts val="0"/>
              </a:spcBef>
              <a:buNone/>
              <a:defRPr sz="700" b="0" i="0" u="none" strike="noStrike" cap="none">
                <a:solidFill>
                  <a:srgbClr val="43A3C6"/>
                </a:solidFill>
                <a:latin typeface="Gill Sans"/>
                <a:ea typeface="Gill Sans"/>
                <a:cs typeface="Gill Sans"/>
                <a:sym typeface="Gill Sans"/>
              </a:defRPr>
            </a:lvl5pPr>
            <a:lvl6pPr marL="0" lvl="5" indent="0" algn="r">
              <a:spcBef>
                <a:spcPts val="0"/>
              </a:spcBef>
              <a:buNone/>
              <a:defRPr sz="700" b="0" i="0" u="none" strike="noStrike" cap="none">
                <a:solidFill>
                  <a:srgbClr val="43A3C6"/>
                </a:solidFill>
                <a:latin typeface="Gill Sans"/>
                <a:ea typeface="Gill Sans"/>
                <a:cs typeface="Gill Sans"/>
                <a:sym typeface="Gill Sans"/>
              </a:defRPr>
            </a:lvl6pPr>
            <a:lvl7pPr marL="0" lvl="6" indent="0" algn="r">
              <a:spcBef>
                <a:spcPts val="0"/>
              </a:spcBef>
              <a:buNone/>
              <a:defRPr sz="700" b="0" i="0" u="none" strike="noStrike" cap="none">
                <a:solidFill>
                  <a:srgbClr val="43A3C6"/>
                </a:solidFill>
                <a:latin typeface="Gill Sans"/>
                <a:ea typeface="Gill Sans"/>
                <a:cs typeface="Gill Sans"/>
                <a:sym typeface="Gill Sans"/>
              </a:defRPr>
            </a:lvl7pPr>
            <a:lvl8pPr marL="0" lvl="7" indent="0" algn="r">
              <a:spcBef>
                <a:spcPts val="0"/>
              </a:spcBef>
              <a:buNone/>
              <a:defRPr sz="700" b="0" i="0" u="none" strike="noStrike" cap="none">
                <a:solidFill>
                  <a:srgbClr val="43A3C6"/>
                </a:solidFill>
                <a:latin typeface="Gill Sans"/>
                <a:ea typeface="Gill Sans"/>
                <a:cs typeface="Gill Sans"/>
                <a:sym typeface="Gill Sans"/>
              </a:defRPr>
            </a:lvl8pPr>
            <a:lvl9pPr marL="0" lvl="8" indent="0" algn="r">
              <a:spcBef>
                <a:spcPts val="0"/>
              </a:spcBef>
              <a:buNone/>
              <a:defRPr sz="700" b="0" i="0" u="none" strike="noStrike" cap="none">
                <a:solidFill>
                  <a:srgbClr val="43A3C6"/>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5894" y="528843"/>
            <a:ext cx="8272200" cy="8922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chemeClr val="lt1"/>
              </a:buClr>
              <a:buSzPts val="2100"/>
              <a:buFont typeface="Gill Sans"/>
              <a:buNone/>
              <a:defRPr sz="210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7" name="Google Shape;7;p1"/>
          <p:cNvSpPr txBox="1">
            <a:spLocks noGrp="1"/>
          </p:cNvSpPr>
          <p:nvPr>
            <p:ph type="body" idx="1"/>
          </p:nvPr>
        </p:nvSpPr>
        <p:spPr>
          <a:xfrm>
            <a:off x="435894" y="1752002"/>
            <a:ext cx="8272200" cy="2642100"/>
          </a:xfrm>
          <a:prstGeom prst="rect">
            <a:avLst/>
          </a:prstGeom>
          <a:noFill/>
          <a:ln>
            <a:noFill/>
          </a:ln>
        </p:spPr>
        <p:txBody>
          <a:bodyPr spcFirstLastPara="1" wrap="square" lIns="68575" tIns="34275" rIns="68575" bIns="34275" anchor="ctr" anchorCtr="0">
            <a:noAutofit/>
          </a:bodyPr>
          <a:lstStyle>
            <a:lvl1pPr marL="457200" marR="0" lvl="0" indent="-304800" algn="l" rtl="0">
              <a:spcBef>
                <a:spcPts val="300"/>
              </a:spcBef>
              <a:spcAft>
                <a:spcPts val="0"/>
              </a:spcAft>
              <a:buClr>
                <a:schemeClr val="accent2"/>
              </a:buClr>
              <a:buSzPts val="1200"/>
              <a:buFont typeface="Noto Sans Symbols"/>
              <a:buChar char="◼"/>
              <a:defRPr sz="1400" b="0" i="0" u="none" strike="noStrike" cap="none">
                <a:solidFill>
                  <a:schemeClr val="dk2"/>
                </a:solidFill>
                <a:latin typeface="Gill Sans"/>
                <a:ea typeface="Gill Sans"/>
                <a:cs typeface="Gill Sans"/>
                <a:sym typeface="Gill Sans"/>
              </a:defRPr>
            </a:lvl1pPr>
            <a:lvl2pPr marL="914400" marR="0" lvl="1" indent="-298450" algn="l" rtl="0">
              <a:spcBef>
                <a:spcPts val="500"/>
              </a:spcBef>
              <a:spcAft>
                <a:spcPts val="0"/>
              </a:spcAft>
              <a:buClr>
                <a:schemeClr val="accent2"/>
              </a:buClr>
              <a:buSzPts val="1100"/>
              <a:buFont typeface="Noto Sans Symbols"/>
              <a:buChar char="◼"/>
              <a:defRPr sz="1200" b="0" i="0" u="none" strike="noStrike" cap="none">
                <a:solidFill>
                  <a:schemeClr val="dk2"/>
                </a:solidFill>
                <a:latin typeface="Gill Sans"/>
                <a:ea typeface="Gill Sans"/>
                <a:cs typeface="Gill Sans"/>
                <a:sym typeface="Gill Sans"/>
              </a:defRPr>
            </a:lvl2pPr>
            <a:lvl3pPr marL="1371600" marR="0" lvl="2" indent="-292100" algn="l" rtl="0">
              <a:spcBef>
                <a:spcPts val="500"/>
              </a:spcBef>
              <a:spcAft>
                <a:spcPts val="0"/>
              </a:spcAft>
              <a:buClr>
                <a:schemeClr val="accent2"/>
              </a:buClr>
              <a:buSzPts val="1000"/>
              <a:buFont typeface="Noto Sans Symbols"/>
              <a:buChar char="◼"/>
              <a:defRPr sz="1100" b="0" i="0" u="none" strike="noStrike" cap="none">
                <a:solidFill>
                  <a:schemeClr val="dk2"/>
                </a:solidFill>
                <a:latin typeface="Gill Sans"/>
                <a:ea typeface="Gill Sans"/>
                <a:cs typeface="Gill Sans"/>
                <a:sym typeface="Gill Sans"/>
              </a:defRPr>
            </a:lvl3pPr>
            <a:lvl4pPr marL="1828800" marR="0" lvl="3"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Gill Sans"/>
                <a:ea typeface="Gill Sans"/>
                <a:cs typeface="Gill Sans"/>
                <a:sym typeface="Gill Sans"/>
              </a:defRPr>
            </a:lvl4pPr>
            <a:lvl5pPr marL="2286000" marR="0" lvl="4"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Gill Sans"/>
                <a:ea typeface="Gill Sans"/>
                <a:cs typeface="Gill Sans"/>
                <a:sym typeface="Gill Sans"/>
              </a:defRPr>
            </a:lvl5pPr>
            <a:lvl6pPr marL="2743200" marR="0" lvl="5"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Gill Sans"/>
                <a:ea typeface="Gill Sans"/>
                <a:cs typeface="Gill Sans"/>
                <a:sym typeface="Gill Sans"/>
              </a:defRPr>
            </a:lvl6pPr>
            <a:lvl7pPr marL="3200400" marR="0" lvl="6"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Gill Sans"/>
                <a:ea typeface="Gill Sans"/>
                <a:cs typeface="Gill Sans"/>
                <a:sym typeface="Gill Sans"/>
              </a:defRPr>
            </a:lvl7pPr>
            <a:lvl8pPr marL="3657600" marR="0" lvl="7"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Gill Sans"/>
                <a:ea typeface="Gill Sans"/>
                <a:cs typeface="Gill Sans"/>
                <a:sym typeface="Gill Sans"/>
              </a:defRPr>
            </a:lvl8pPr>
            <a:lvl9pPr marL="4114800" marR="0" lvl="8" indent="-279400" algn="l" rtl="0">
              <a:spcBef>
                <a:spcPts val="500"/>
              </a:spcBef>
              <a:spcAft>
                <a:spcPts val="500"/>
              </a:spcAft>
              <a:buClr>
                <a:schemeClr val="accent2"/>
              </a:buClr>
              <a:buSzPts val="800"/>
              <a:buFont typeface="Noto Sans Symbols"/>
              <a:buChar char="◼"/>
              <a:defRPr sz="900" b="0" i="0" u="none" strike="noStrike" cap="none">
                <a:solidFill>
                  <a:schemeClr val="dk2"/>
                </a:solidFill>
                <a:latin typeface="Gill Sans"/>
                <a:ea typeface="Gill Sans"/>
                <a:cs typeface="Gill Sans"/>
                <a:sym typeface="Gill Sans"/>
              </a:defRPr>
            </a:lvl9pPr>
          </a:lstStyle>
          <a:p>
            <a:endParaRPr/>
          </a:p>
        </p:txBody>
      </p:sp>
      <p:sp>
        <p:nvSpPr>
          <p:cNvPr id="8" name="Google Shape;8;p1"/>
          <p:cNvSpPr txBox="1">
            <a:spLocks noGrp="1"/>
          </p:cNvSpPr>
          <p:nvPr>
            <p:ph type="dt" idx="10"/>
          </p:nvPr>
        </p:nvSpPr>
        <p:spPr>
          <a:xfrm>
            <a:off x="5704463" y="4467103"/>
            <a:ext cx="2133600" cy="2739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b="0" i="0" u="none" strike="noStrike" cap="none">
                <a:solidFill>
                  <a:schemeClr val="accent2"/>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9" name="Google Shape;9;p1"/>
          <p:cNvSpPr txBox="1">
            <a:spLocks noGrp="1"/>
          </p:cNvSpPr>
          <p:nvPr>
            <p:ph type="ftr" idx="11"/>
          </p:nvPr>
        </p:nvSpPr>
        <p:spPr>
          <a:xfrm>
            <a:off x="435894" y="4463858"/>
            <a:ext cx="51879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chemeClr val="accent2"/>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10" name="Google Shape;10;p1"/>
          <p:cNvSpPr txBox="1">
            <a:spLocks noGrp="1"/>
          </p:cNvSpPr>
          <p:nvPr>
            <p:ph type="sldNum" idx="12"/>
          </p:nvPr>
        </p:nvSpPr>
        <p:spPr>
          <a:xfrm>
            <a:off x="7918725" y="4467103"/>
            <a:ext cx="7893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700" b="0" i="0" u="none" strike="noStrike" cap="none">
                <a:solidFill>
                  <a:schemeClr val="accent2"/>
                </a:solidFill>
                <a:latin typeface="Gill Sans"/>
                <a:ea typeface="Gill Sans"/>
                <a:cs typeface="Gill Sans"/>
                <a:sym typeface="Gill Sans"/>
              </a:defRPr>
            </a:lvl1pPr>
            <a:lvl2pPr marL="0" marR="0" lvl="1" indent="0" algn="r" rtl="0">
              <a:spcBef>
                <a:spcPts val="0"/>
              </a:spcBef>
              <a:buNone/>
              <a:defRPr sz="700" b="0" i="0" u="none" strike="noStrike" cap="none">
                <a:solidFill>
                  <a:schemeClr val="accent2"/>
                </a:solidFill>
                <a:latin typeface="Gill Sans"/>
                <a:ea typeface="Gill Sans"/>
                <a:cs typeface="Gill Sans"/>
                <a:sym typeface="Gill Sans"/>
              </a:defRPr>
            </a:lvl2pPr>
            <a:lvl3pPr marL="0" marR="0" lvl="2" indent="0" algn="r" rtl="0">
              <a:spcBef>
                <a:spcPts val="0"/>
              </a:spcBef>
              <a:buNone/>
              <a:defRPr sz="700" b="0" i="0" u="none" strike="noStrike" cap="none">
                <a:solidFill>
                  <a:schemeClr val="accent2"/>
                </a:solidFill>
                <a:latin typeface="Gill Sans"/>
                <a:ea typeface="Gill Sans"/>
                <a:cs typeface="Gill Sans"/>
                <a:sym typeface="Gill Sans"/>
              </a:defRPr>
            </a:lvl3pPr>
            <a:lvl4pPr marL="0" marR="0" lvl="3" indent="0" algn="r" rtl="0">
              <a:spcBef>
                <a:spcPts val="0"/>
              </a:spcBef>
              <a:buNone/>
              <a:defRPr sz="700" b="0" i="0" u="none" strike="noStrike" cap="none">
                <a:solidFill>
                  <a:schemeClr val="accent2"/>
                </a:solidFill>
                <a:latin typeface="Gill Sans"/>
                <a:ea typeface="Gill Sans"/>
                <a:cs typeface="Gill Sans"/>
                <a:sym typeface="Gill Sans"/>
              </a:defRPr>
            </a:lvl4pPr>
            <a:lvl5pPr marL="0" marR="0" lvl="4" indent="0" algn="r" rtl="0">
              <a:spcBef>
                <a:spcPts val="0"/>
              </a:spcBef>
              <a:buNone/>
              <a:defRPr sz="700" b="0" i="0" u="none" strike="noStrike" cap="none">
                <a:solidFill>
                  <a:schemeClr val="accent2"/>
                </a:solidFill>
                <a:latin typeface="Gill Sans"/>
                <a:ea typeface="Gill Sans"/>
                <a:cs typeface="Gill Sans"/>
                <a:sym typeface="Gill Sans"/>
              </a:defRPr>
            </a:lvl5pPr>
            <a:lvl6pPr marL="0" marR="0" lvl="5" indent="0" algn="r" rtl="0">
              <a:spcBef>
                <a:spcPts val="0"/>
              </a:spcBef>
              <a:buNone/>
              <a:defRPr sz="700" b="0" i="0" u="none" strike="noStrike" cap="none">
                <a:solidFill>
                  <a:schemeClr val="accent2"/>
                </a:solidFill>
                <a:latin typeface="Gill Sans"/>
                <a:ea typeface="Gill Sans"/>
                <a:cs typeface="Gill Sans"/>
                <a:sym typeface="Gill Sans"/>
              </a:defRPr>
            </a:lvl6pPr>
            <a:lvl7pPr marL="0" marR="0" lvl="6" indent="0" algn="r" rtl="0">
              <a:spcBef>
                <a:spcPts val="0"/>
              </a:spcBef>
              <a:buNone/>
              <a:defRPr sz="700" b="0" i="0" u="none" strike="noStrike" cap="none">
                <a:solidFill>
                  <a:schemeClr val="accent2"/>
                </a:solidFill>
                <a:latin typeface="Gill Sans"/>
                <a:ea typeface="Gill Sans"/>
                <a:cs typeface="Gill Sans"/>
                <a:sym typeface="Gill Sans"/>
              </a:defRPr>
            </a:lvl7pPr>
            <a:lvl8pPr marL="0" marR="0" lvl="7" indent="0" algn="r" rtl="0">
              <a:spcBef>
                <a:spcPts val="0"/>
              </a:spcBef>
              <a:buNone/>
              <a:defRPr sz="700" b="0" i="0" u="none" strike="noStrike" cap="none">
                <a:solidFill>
                  <a:schemeClr val="accent2"/>
                </a:solidFill>
                <a:latin typeface="Gill Sans"/>
                <a:ea typeface="Gill Sans"/>
                <a:cs typeface="Gill Sans"/>
                <a:sym typeface="Gill Sans"/>
              </a:defRPr>
            </a:lvl8pPr>
            <a:lvl9pPr marL="0" marR="0" lvl="8" indent="0" algn="r" rtl="0">
              <a:spcBef>
                <a:spcPts val="0"/>
              </a:spcBef>
              <a:buNone/>
              <a:defRPr sz="7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1"/>
          <p:cNvSpPr/>
          <p:nvPr/>
        </p:nvSpPr>
        <p:spPr>
          <a:xfrm>
            <a:off x="334900" y="342900"/>
            <a:ext cx="2777400" cy="71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 name="Google Shape;12;p1"/>
          <p:cNvSpPr/>
          <p:nvPr/>
        </p:nvSpPr>
        <p:spPr>
          <a:xfrm>
            <a:off x="6031610" y="340232"/>
            <a:ext cx="2777400" cy="73800"/>
          </a:xfrm>
          <a:prstGeom prst="rect">
            <a:avLst/>
          </a:prstGeom>
          <a:solidFill>
            <a:schemeClr val="accent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 name="Google Shape;13;p1"/>
          <p:cNvSpPr/>
          <p:nvPr/>
        </p:nvSpPr>
        <p:spPr>
          <a:xfrm>
            <a:off x="3181373" y="342900"/>
            <a:ext cx="2777400" cy="687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flickr.com/photos/kevinmgill/7374419816/" TargetMode="External"/><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flickr.com/photos/kevinmgill/7374419816/" TargetMode="External"/><Relationship Id="rId7" Type="http://schemas.openxmlformats.org/officeDocument/2006/relationships/hyperlink" Target="https://brewminate.com/rethinking-the-cost-of-war/" TargetMode="External"/><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hyperlink" Target="https://www.childandfamilyblog.com/social-emotional-learning/parenting-support/" TargetMode="Externa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flickr.com/photos/kevinmgill/7374419816/" TargetMode="External"/><Relationship Id="rId7" Type="http://schemas.openxmlformats.org/officeDocument/2006/relationships/hyperlink" Target="https://brewminate.com/rethinking-the-cost-of-war/" TargetMode="External"/><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hyperlink" Target="https://www.childandfamilyblog.com/social-emotional-learning/parenting-support/" TargetMode="Externa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3"/>
          <p:cNvSpPr txBox="1">
            <a:spLocks noGrp="1"/>
          </p:cNvSpPr>
          <p:nvPr>
            <p:ph type="ctrTitle"/>
          </p:nvPr>
        </p:nvSpPr>
        <p:spPr>
          <a:xfrm>
            <a:off x="449400" y="635303"/>
            <a:ext cx="8245200" cy="6267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accent1"/>
              </a:buClr>
              <a:buSzPts val="4100"/>
              <a:buFont typeface="Gill Sans"/>
              <a:buNone/>
            </a:pPr>
            <a:r>
              <a:rPr lang="en" sz="3600"/>
              <a:t>Is the Bible Just a Load of Old Fairytales?</a:t>
            </a:r>
            <a:endParaRPr sz="3600"/>
          </a:p>
        </p:txBody>
      </p:sp>
      <p:sp>
        <p:nvSpPr>
          <p:cNvPr id="97" name="Google Shape;97;p13"/>
          <p:cNvSpPr txBox="1">
            <a:spLocks noGrp="1"/>
          </p:cNvSpPr>
          <p:nvPr>
            <p:ph type="subTitle" idx="1"/>
          </p:nvPr>
        </p:nvSpPr>
        <p:spPr>
          <a:xfrm>
            <a:off x="435895" y="1871584"/>
            <a:ext cx="8245159" cy="442741"/>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t>Kim Phillips</a:t>
            </a:r>
            <a:endParaRPr sz="2300"/>
          </a:p>
        </p:txBody>
      </p:sp>
      <p:pic>
        <p:nvPicPr>
          <p:cNvPr id="98" name="Google Shape;98;p13"/>
          <p:cNvPicPr preferRelativeResize="0"/>
          <p:nvPr/>
        </p:nvPicPr>
        <p:blipFill rotWithShape="1">
          <a:blip r:embed="rId3">
            <a:alphaModFix/>
          </a:blip>
          <a:srcRect/>
          <a:stretch/>
        </p:blipFill>
        <p:spPr>
          <a:xfrm>
            <a:off x="7010399" y="4019112"/>
            <a:ext cx="1646906" cy="6266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p:nvPr/>
        </p:nvSpPr>
        <p:spPr>
          <a:xfrm rot="734">
            <a:off x="343907" y="622549"/>
            <a:ext cx="4212600" cy="23769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“Chinese Whispers - we have no idea what the Bible originally said”</a:t>
            </a:r>
            <a:endParaRPr sz="3600">
              <a:latin typeface="Times New Roman"/>
              <a:ea typeface="Times New Roman"/>
              <a:cs typeface="Times New Roman"/>
              <a:sym typeface="Times New Roman"/>
            </a:endParaRPr>
          </a:p>
        </p:txBody>
      </p:sp>
      <p:sp>
        <p:nvSpPr>
          <p:cNvPr id="172" name="Google Shape;172;p22"/>
          <p:cNvSpPr txBox="1"/>
          <p:nvPr/>
        </p:nvSpPr>
        <p:spPr>
          <a:xfrm rot="245">
            <a:off x="4587485" y="622250"/>
            <a:ext cx="4212600" cy="1949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“A bunch of myths made up by ignorant Iron Age peasants”</a:t>
            </a:r>
            <a:endParaRPr sz="3600">
              <a:latin typeface="Times New Roman"/>
              <a:ea typeface="Times New Roman"/>
              <a:cs typeface="Times New Roman"/>
              <a:sym typeface="Times New Roman"/>
            </a:endParaRPr>
          </a:p>
        </p:txBody>
      </p:sp>
      <p:grpSp>
        <p:nvGrpSpPr>
          <p:cNvPr id="173" name="Google Shape;173;p22"/>
          <p:cNvGrpSpPr/>
          <p:nvPr/>
        </p:nvGrpSpPr>
        <p:grpSpPr>
          <a:xfrm>
            <a:off x="5049025" y="907550"/>
            <a:ext cx="3289500" cy="1378800"/>
            <a:chOff x="2226075" y="3595050"/>
            <a:chExt cx="3289500" cy="1378800"/>
          </a:xfrm>
        </p:grpSpPr>
        <p:cxnSp>
          <p:nvCxnSpPr>
            <p:cNvPr id="174" name="Google Shape;174;p22"/>
            <p:cNvCxnSpPr/>
            <p:nvPr/>
          </p:nvCxnSpPr>
          <p:spPr>
            <a:xfrm>
              <a:off x="2355075" y="3595050"/>
              <a:ext cx="3160500" cy="1378800"/>
            </a:xfrm>
            <a:prstGeom prst="straightConnector1">
              <a:avLst/>
            </a:prstGeom>
            <a:noFill/>
            <a:ln w="114300" cap="flat" cmpd="sng">
              <a:solidFill>
                <a:srgbClr val="FF0000"/>
              </a:solidFill>
              <a:prstDash val="solid"/>
              <a:round/>
              <a:headEnd type="none" w="med" len="med"/>
              <a:tailEnd type="none" w="med" len="med"/>
            </a:ln>
          </p:spPr>
        </p:cxnSp>
        <p:cxnSp>
          <p:nvCxnSpPr>
            <p:cNvPr id="175" name="Google Shape;175;p22"/>
            <p:cNvCxnSpPr/>
            <p:nvPr/>
          </p:nvCxnSpPr>
          <p:spPr>
            <a:xfrm flipH="1">
              <a:off x="2226075" y="3595050"/>
              <a:ext cx="3160500" cy="1378800"/>
            </a:xfrm>
            <a:prstGeom prst="straightConnector1">
              <a:avLst/>
            </a:prstGeom>
            <a:noFill/>
            <a:ln w="114300" cap="flat" cmpd="sng">
              <a:solidFill>
                <a:srgbClr val="FF0000"/>
              </a:solidFill>
              <a:prstDash val="solid"/>
              <a:round/>
              <a:headEnd type="none" w="med" len="med"/>
              <a:tailEnd type="none" w="med" len="med"/>
            </a:ln>
          </p:spPr>
        </p:cxnSp>
      </p:grpSp>
      <p:grpSp>
        <p:nvGrpSpPr>
          <p:cNvPr id="176" name="Google Shape;176;p22"/>
          <p:cNvGrpSpPr/>
          <p:nvPr/>
        </p:nvGrpSpPr>
        <p:grpSpPr>
          <a:xfrm>
            <a:off x="805450" y="1121600"/>
            <a:ext cx="3289500" cy="1378800"/>
            <a:chOff x="2226075" y="3595050"/>
            <a:chExt cx="3289500" cy="1378800"/>
          </a:xfrm>
        </p:grpSpPr>
        <p:cxnSp>
          <p:nvCxnSpPr>
            <p:cNvPr id="177" name="Google Shape;177;p22"/>
            <p:cNvCxnSpPr/>
            <p:nvPr/>
          </p:nvCxnSpPr>
          <p:spPr>
            <a:xfrm>
              <a:off x="2355075" y="3595050"/>
              <a:ext cx="3160500" cy="1378800"/>
            </a:xfrm>
            <a:prstGeom prst="straightConnector1">
              <a:avLst/>
            </a:prstGeom>
            <a:noFill/>
            <a:ln w="114300" cap="flat" cmpd="sng">
              <a:solidFill>
                <a:srgbClr val="FF0000"/>
              </a:solidFill>
              <a:prstDash val="solid"/>
              <a:round/>
              <a:headEnd type="none" w="med" len="med"/>
              <a:tailEnd type="none" w="med" len="med"/>
            </a:ln>
          </p:spPr>
        </p:cxnSp>
        <p:cxnSp>
          <p:nvCxnSpPr>
            <p:cNvPr id="178" name="Google Shape;178;p22"/>
            <p:cNvCxnSpPr/>
            <p:nvPr/>
          </p:nvCxnSpPr>
          <p:spPr>
            <a:xfrm flipH="1">
              <a:off x="2226075" y="3595050"/>
              <a:ext cx="3160500" cy="1378800"/>
            </a:xfrm>
            <a:prstGeom prst="straightConnector1">
              <a:avLst/>
            </a:prstGeom>
            <a:noFill/>
            <a:ln w="114300" cap="flat" cmpd="sng">
              <a:solidFill>
                <a:srgbClr val="FF0000"/>
              </a:solidFill>
              <a:prstDash val="solid"/>
              <a:round/>
              <a:headEnd type="none" w="med" len="med"/>
              <a:tailEnd type="none" w="med" len="med"/>
            </a:ln>
          </p:spPr>
        </p:cxnSp>
      </p:grpSp>
      <p:sp>
        <p:nvSpPr>
          <p:cNvPr id="179" name="Google Shape;179;p22"/>
          <p:cNvSpPr/>
          <p:nvPr/>
        </p:nvSpPr>
        <p:spPr>
          <a:xfrm>
            <a:off x="394682" y="2999900"/>
            <a:ext cx="3700275" cy="2168052"/>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accent1"/>
                </a:solidFill>
                <a:latin typeface="Arial"/>
              </a:rPr>
              <a:t>Accurately</a:t>
            </a:r>
            <a:br>
              <a:rPr b="0" i="0" dirty="0">
                <a:ln w="9525" cap="flat" cmpd="sng">
                  <a:solidFill>
                    <a:schemeClr val="dk2"/>
                  </a:solidFill>
                  <a:prstDash val="solid"/>
                  <a:round/>
                  <a:headEnd type="none" w="sm" len="sm"/>
                  <a:tailEnd type="none" w="sm" len="sm"/>
                </a:ln>
                <a:solidFill>
                  <a:schemeClr val="lt2"/>
                </a:solidFill>
                <a:latin typeface="Arial"/>
              </a:rPr>
            </a:br>
            <a:r>
              <a:rPr b="0" i="0" dirty="0">
                <a:ln w="9525" cap="flat" cmpd="sng">
                  <a:solidFill>
                    <a:schemeClr val="dk2"/>
                  </a:solidFill>
                  <a:prstDash val="solid"/>
                  <a:round/>
                  <a:headEnd type="none" w="sm" len="sm"/>
                  <a:tailEnd type="none" w="sm" len="sm"/>
                </a:ln>
                <a:solidFill>
                  <a:schemeClr val="accent1"/>
                </a:solidFill>
                <a:latin typeface="Arial"/>
              </a:rPr>
              <a:t>copied</a:t>
            </a:r>
          </a:p>
        </p:txBody>
      </p:sp>
      <p:sp>
        <p:nvSpPr>
          <p:cNvPr id="180" name="Google Shape;180;p22"/>
          <p:cNvSpPr/>
          <p:nvPr/>
        </p:nvSpPr>
        <p:spPr>
          <a:xfrm>
            <a:off x="4689000" y="2999900"/>
            <a:ext cx="4111050" cy="2180376"/>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accent1"/>
                </a:solidFill>
                <a:latin typeface="Arial"/>
              </a:rPr>
              <a:t>Well</a:t>
            </a:r>
            <a:r>
              <a:rPr b="0" i="0" dirty="0">
                <a:ln w="9525" cap="flat" cmpd="sng">
                  <a:solidFill>
                    <a:schemeClr val="dk2"/>
                  </a:solidFill>
                  <a:prstDash val="solid"/>
                  <a:round/>
                  <a:headEnd type="none" w="sm" len="sm"/>
                  <a:tailEnd type="none" w="sm" len="sm"/>
                </a:ln>
                <a:solidFill>
                  <a:schemeClr val="lt2"/>
                </a:solidFill>
                <a:latin typeface="Arial"/>
              </a:rPr>
              <a:t> </a:t>
            </a:r>
            <a:r>
              <a:rPr b="0" i="0" dirty="0">
                <a:ln w="9525" cap="flat" cmpd="sng">
                  <a:solidFill>
                    <a:schemeClr val="dk2"/>
                  </a:solidFill>
                  <a:prstDash val="solid"/>
                  <a:round/>
                  <a:headEnd type="none" w="sm" len="sm"/>
                  <a:tailEnd type="none" w="sm" len="sm"/>
                </a:ln>
                <a:solidFill>
                  <a:schemeClr val="accent1"/>
                </a:solidFill>
                <a:latin typeface="Arial"/>
              </a:rPr>
              <a:t>grounded</a:t>
            </a:r>
            <a:br>
              <a:rPr b="0" i="0" dirty="0">
                <a:ln w="9525" cap="flat" cmpd="sng">
                  <a:solidFill>
                    <a:schemeClr val="dk2"/>
                  </a:solidFill>
                  <a:prstDash val="solid"/>
                  <a:round/>
                  <a:headEnd type="none" w="sm" len="sm"/>
                  <a:tailEnd type="none" w="sm" len="sm"/>
                </a:ln>
                <a:solidFill>
                  <a:schemeClr val="lt2"/>
                </a:solidFill>
                <a:latin typeface="Arial"/>
              </a:rPr>
            </a:br>
            <a:r>
              <a:rPr b="0" i="0" dirty="0">
                <a:ln w="9525" cap="flat" cmpd="sng">
                  <a:solidFill>
                    <a:schemeClr val="dk2"/>
                  </a:solidFill>
                  <a:prstDash val="solid"/>
                  <a:round/>
                  <a:headEnd type="none" w="sm" len="sm"/>
                  <a:tailEnd type="none" w="sm" len="sm"/>
                </a:ln>
                <a:solidFill>
                  <a:schemeClr val="accent1"/>
                </a:solidFill>
                <a:latin typeface="Arial"/>
              </a:rPr>
              <a:t>in</a:t>
            </a:r>
            <a:r>
              <a:rPr b="0" i="0" dirty="0">
                <a:ln w="9525" cap="flat" cmpd="sng">
                  <a:solidFill>
                    <a:schemeClr val="dk2"/>
                  </a:solidFill>
                  <a:prstDash val="solid"/>
                  <a:round/>
                  <a:headEnd type="none" w="sm" len="sm"/>
                  <a:tailEnd type="none" w="sm" len="sm"/>
                </a:ln>
                <a:solidFill>
                  <a:schemeClr val="lt2"/>
                </a:solidFill>
                <a:latin typeface="Arial"/>
              </a:rPr>
              <a:t> </a:t>
            </a:r>
            <a:r>
              <a:rPr b="0" i="0" dirty="0">
                <a:ln w="9525" cap="flat" cmpd="sng">
                  <a:solidFill>
                    <a:schemeClr val="dk2"/>
                  </a:solidFill>
                  <a:prstDash val="solid"/>
                  <a:round/>
                  <a:headEnd type="none" w="sm" len="sm"/>
                  <a:tailEnd type="none" w="sm" len="sm"/>
                </a:ln>
                <a:solidFill>
                  <a:schemeClr val="accent1"/>
                </a:solidFill>
                <a:latin typeface="Arial"/>
              </a:rPr>
              <a:t>real</a:t>
            </a:r>
            <a:r>
              <a:rPr b="0" i="0" dirty="0">
                <a:ln w="9525" cap="flat" cmpd="sng">
                  <a:solidFill>
                    <a:schemeClr val="dk2"/>
                  </a:solidFill>
                  <a:prstDash val="solid"/>
                  <a:round/>
                  <a:headEnd type="none" w="sm" len="sm"/>
                  <a:tailEnd type="none" w="sm" len="sm"/>
                </a:ln>
                <a:solidFill>
                  <a:schemeClr val="lt2"/>
                </a:solidFill>
                <a:latin typeface="Arial"/>
              </a:rPr>
              <a:t> </a:t>
            </a:r>
            <a:r>
              <a:rPr b="0" i="0" dirty="0">
                <a:ln w="9525" cap="flat" cmpd="sng">
                  <a:solidFill>
                    <a:schemeClr val="dk2"/>
                  </a:solidFill>
                  <a:prstDash val="solid"/>
                  <a:round/>
                  <a:headEnd type="none" w="sm" len="sm"/>
                  <a:tailEnd type="none" w="sm" len="sm"/>
                </a:ln>
                <a:solidFill>
                  <a:schemeClr val="accent1"/>
                </a:solidFill>
                <a:latin typeface="Arial"/>
              </a:rPr>
              <a:t>history</a:t>
            </a:r>
          </a:p>
        </p:txBody>
      </p:sp>
    </p:spTree>
    <p:extLst>
      <p:ext uri="{BB962C8B-B14F-4D97-AF65-F5344CB8AC3E}">
        <p14:creationId xmlns:p14="http://schemas.microsoft.com/office/powerpoint/2010/main" val="332070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000" dirty="0"/>
              <a:t>Two Giant Leaps... </a:t>
            </a:r>
            <a:endParaRPr sz="4000" dirty="0"/>
          </a:p>
        </p:txBody>
      </p:sp>
      <p:pic>
        <p:nvPicPr>
          <p:cNvPr id="186" name="Google Shape;186;p23"/>
          <p:cNvPicPr preferRelativeResize="0"/>
          <p:nvPr/>
        </p:nvPicPr>
        <p:blipFill rotWithShape="1">
          <a:blip r:embed="rId3">
            <a:alphaModFix/>
          </a:blip>
          <a:srcRect/>
          <a:stretch/>
        </p:blipFill>
        <p:spPr>
          <a:xfrm>
            <a:off x="7010399" y="4019112"/>
            <a:ext cx="1646906" cy="626664"/>
          </a:xfrm>
          <a:prstGeom prst="rect">
            <a:avLst/>
          </a:prstGeom>
          <a:noFill/>
          <a:ln>
            <a:noFill/>
          </a:ln>
        </p:spPr>
      </p:pic>
      <p:sp>
        <p:nvSpPr>
          <p:cNvPr id="187" name="Google Shape;187;p23"/>
          <p:cNvSpPr/>
          <p:nvPr/>
        </p:nvSpPr>
        <p:spPr>
          <a:xfrm flipH="1">
            <a:off x="4510534" y="1941300"/>
            <a:ext cx="4430400" cy="8037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3"/>
          <p:cNvSpPr/>
          <p:nvPr/>
        </p:nvSpPr>
        <p:spPr>
          <a:xfrm flipH="1">
            <a:off x="85492" y="1941304"/>
            <a:ext cx="4430400" cy="8037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3"/>
          <p:cNvSpPr txBox="1"/>
          <p:nvPr/>
        </p:nvSpPr>
        <p:spPr>
          <a:xfrm>
            <a:off x="3598425" y="2750875"/>
            <a:ext cx="1927500" cy="5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latin typeface="Gill Sans"/>
                <a:ea typeface="Gill Sans"/>
                <a:cs typeface="Gill Sans"/>
                <a:sym typeface="Gill Sans"/>
              </a:rPr>
              <a:t>AD1008</a:t>
            </a:r>
            <a:endParaRPr sz="4000">
              <a:latin typeface="Gill Sans"/>
              <a:ea typeface="Gill Sans"/>
              <a:cs typeface="Gill Sans"/>
              <a:sym typeface="Gill Sans"/>
            </a:endParaRPr>
          </a:p>
        </p:txBody>
      </p:sp>
      <p:sp>
        <p:nvSpPr>
          <p:cNvPr id="190" name="Google Shape;190;p23"/>
          <p:cNvSpPr txBox="1"/>
          <p:nvPr/>
        </p:nvSpPr>
        <p:spPr>
          <a:xfrm>
            <a:off x="-45100" y="2750875"/>
            <a:ext cx="1927500" cy="5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latin typeface="Gill Sans"/>
                <a:ea typeface="Gill Sans"/>
                <a:cs typeface="Gill Sans"/>
                <a:sym typeface="Gill Sans"/>
              </a:rPr>
              <a:t>~200BC</a:t>
            </a:r>
            <a:endParaRPr sz="4000">
              <a:latin typeface="Gill Sans"/>
              <a:ea typeface="Gill Sans"/>
              <a:cs typeface="Gill Sans"/>
              <a:sym typeface="Gill Sans"/>
            </a:endParaRPr>
          </a:p>
        </p:txBody>
      </p:sp>
      <p:sp>
        <p:nvSpPr>
          <p:cNvPr id="191" name="Google Shape;191;p23"/>
          <p:cNvSpPr txBox="1"/>
          <p:nvPr/>
        </p:nvSpPr>
        <p:spPr>
          <a:xfrm>
            <a:off x="7072450" y="2750875"/>
            <a:ext cx="1927500" cy="5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latin typeface="Gill Sans"/>
                <a:ea typeface="Gill Sans"/>
                <a:cs typeface="Gill Sans"/>
                <a:sym typeface="Gill Sans"/>
              </a:rPr>
              <a:t>AD2020</a:t>
            </a:r>
            <a:endParaRPr sz="4000">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24"/>
          <p:cNvSpPr txBox="1">
            <a:spLocks noGrp="1"/>
          </p:cNvSpPr>
          <p:nvPr>
            <p:ph type="body" idx="1"/>
          </p:nvPr>
        </p:nvSpPr>
        <p:spPr>
          <a:xfrm>
            <a:off x="435895" y="1671002"/>
            <a:ext cx="4066800" cy="2724900"/>
          </a:xfrm>
          <a:prstGeom prst="rect">
            <a:avLst/>
          </a:prstGeom>
        </p:spPr>
        <p:txBody>
          <a:bodyPr spcFirstLastPara="1" wrap="square" lIns="68575" tIns="34275" rIns="68575" bIns="34275" anchor="ctr" anchorCtr="0">
            <a:noAutofit/>
          </a:bodyPr>
          <a:lstStyle/>
          <a:p>
            <a:pPr marL="0" lvl="0" indent="0" algn="l" rtl="0">
              <a:spcBef>
                <a:spcPts val="300"/>
              </a:spcBef>
              <a:spcAft>
                <a:spcPts val="500"/>
              </a:spcAft>
              <a:buNone/>
            </a:pPr>
            <a:endParaRPr/>
          </a:p>
        </p:txBody>
      </p:sp>
      <p:sp>
        <p:nvSpPr>
          <p:cNvPr id="198" name="Google Shape;198;p24"/>
          <p:cNvSpPr txBox="1">
            <a:spLocks noGrp="1"/>
          </p:cNvSpPr>
          <p:nvPr>
            <p:ph type="body" idx="2"/>
          </p:nvPr>
        </p:nvSpPr>
        <p:spPr>
          <a:xfrm>
            <a:off x="4641313" y="1671002"/>
            <a:ext cx="4066800" cy="2724900"/>
          </a:xfrm>
          <a:prstGeom prst="rect">
            <a:avLst/>
          </a:prstGeom>
        </p:spPr>
        <p:txBody>
          <a:bodyPr spcFirstLastPara="1" wrap="square" lIns="68575" tIns="34275" rIns="68575" bIns="34275" anchor="ctr" anchorCtr="0">
            <a:noAutofit/>
          </a:bodyPr>
          <a:lstStyle/>
          <a:p>
            <a:pPr marL="0" lvl="0" indent="0" algn="l" rtl="0">
              <a:spcBef>
                <a:spcPts val="300"/>
              </a:spcBef>
              <a:spcAft>
                <a:spcPts val="500"/>
              </a:spcAft>
              <a:buNone/>
            </a:pPr>
            <a:endParaRPr/>
          </a:p>
        </p:txBody>
      </p:sp>
      <p:pic>
        <p:nvPicPr>
          <p:cNvPr id="199" name="Google Shape;199;p24"/>
          <p:cNvPicPr preferRelativeResize="0"/>
          <p:nvPr/>
        </p:nvPicPr>
        <p:blipFill rotWithShape="1">
          <a:blip r:embed="rId3">
            <a:alphaModFix/>
          </a:blip>
          <a:srcRect l="28534" t="3462" r="23488" b="1407"/>
          <a:stretch/>
        </p:blipFill>
        <p:spPr>
          <a:xfrm>
            <a:off x="4222376" y="1"/>
            <a:ext cx="4919632" cy="5143500"/>
          </a:xfrm>
          <a:prstGeom prst="rect">
            <a:avLst/>
          </a:prstGeom>
          <a:noFill/>
          <a:ln>
            <a:solidFill>
              <a:schemeClr val="accent2"/>
            </a:solidFill>
          </a:ln>
        </p:spPr>
      </p:pic>
      <p:pic>
        <p:nvPicPr>
          <p:cNvPr id="200" name="Google Shape;200;p24"/>
          <p:cNvPicPr preferRelativeResize="0"/>
          <p:nvPr/>
        </p:nvPicPr>
        <p:blipFill rotWithShape="1">
          <a:blip r:embed="rId4">
            <a:alphaModFix/>
          </a:blip>
          <a:srcRect t="10183"/>
          <a:stretch/>
        </p:blipFill>
        <p:spPr>
          <a:xfrm>
            <a:off x="0" y="1122829"/>
            <a:ext cx="5968698" cy="4020670"/>
          </a:xfrm>
          <a:prstGeom prst="rect">
            <a:avLst/>
          </a:prstGeom>
          <a:noFill/>
          <a:ln>
            <a:solidFill>
              <a:schemeClr val="accent2"/>
            </a:solidFill>
          </a:ln>
        </p:spPr>
      </p:pic>
      <p:sp>
        <p:nvSpPr>
          <p:cNvPr id="2" name="TextBox 1">
            <a:extLst>
              <a:ext uri="{FF2B5EF4-FFF2-40B4-BE49-F238E27FC236}">
                <a16:creationId xmlns:a16="http://schemas.microsoft.com/office/drawing/2014/main" id="{EA03189A-270A-4C79-B61A-67B0A6C2C210}"/>
              </a:ext>
            </a:extLst>
          </p:cNvPr>
          <p:cNvSpPr txBox="1"/>
          <p:nvPr/>
        </p:nvSpPr>
        <p:spPr>
          <a:xfrm>
            <a:off x="349624" y="457200"/>
            <a:ext cx="3872752" cy="707886"/>
          </a:xfrm>
          <a:prstGeom prst="rect">
            <a:avLst/>
          </a:prstGeom>
          <a:noFill/>
        </p:spPr>
        <p:txBody>
          <a:bodyPr wrap="square" rtlCol="0">
            <a:spAutoFit/>
          </a:bodyPr>
          <a:lstStyle/>
          <a:p>
            <a:r>
              <a:rPr lang="en-GB" sz="4000" dirty="0">
                <a:solidFill>
                  <a:schemeClr val="bg1"/>
                </a:solidFill>
                <a:latin typeface="Gill Sans" panose="020B0604020202020204" charset="0"/>
              </a:rPr>
              <a:t>Leningrad Codex</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endParaRPr/>
          </a:p>
        </p:txBody>
      </p:sp>
      <p:sp>
        <p:nvSpPr>
          <p:cNvPr id="206" name="Google Shape;206;p25"/>
          <p:cNvSpPr txBox="1">
            <a:spLocks noGrp="1"/>
          </p:cNvSpPr>
          <p:nvPr>
            <p:ph type="body" idx="1"/>
          </p:nvPr>
        </p:nvSpPr>
        <p:spPr>
          <a:xfrm>
            <a:off x="435895" y="1671002"/>
            <a:ext cx="4066800" cy="2724900"/>
          </a:xfrm>
          <a:prstGeom prst="rect">
            <a:avLst/>
          </a:prstGeom>
        </p:spPr>
        <p:txBody>
          <a:bodyPr spcFirstLastPara="1" wrap="square" lIns="68575" tIns="34275" rIns="68575" bIns="34275" anchor="ctr" anchorCtr="0">
            <a:noAutofit/>
          </a:bodyPr>
          <a:lstStyle/>
          <a:p>
            <a:pPr marL="0" lvl="0" indent="0" algn="l" rtl="0">
              <a:spcBef>
                <a:spcPts val="300"/>
              </a:spcBef>
              <a:spcAft>
                <a:spcPts val="500"/>
              </a:spcAft>
              <a:buNone/>
            </a:pPr>
            <a:endParaRPr/>
          </a:p>
        </p:txBody>
      </p:sp>
      <p:sp>
        <p:nvSpPr>
          <p:cNvPr id="207" name="Google Shape;207;p25"/>
          <p:cNvSpPr txBox="1">
            <a:spLocks noGrp="1"/>
          </p:cNvSpPr>
          <p:nvPr>
            <p:ph type="body" idx="2"/>
          </p:nvPr>
        </p:nvSpPr>
        <p:spPr>
          <a:xfrm>
            <a:off x="4641313" y="1671002"/>
            <a:ext cx="4066800" cy="2724900"/>
          </a:xfrm>
          <a:prstGeom prst="rect">
            <a:avLst/>
          </a:prstGeom>
        </p:spPr>
        <p:txBody>
          <a:bodyPr spcFirstLastPara="1" wrap="square" lIns="68575" tIns="34275" rIns="68575" bIns="34275" anchor="ctr" anchorCtr="0">
            <a:noAutofit/>
          </a:bodyPr>
          <a:lstStyle/>
          <a:p>
            <a:pPr marL="0" lvl="0" indent="0" algn="l" rtl="0">
              <a:spcBef>
                <a:spcPts val="300"/>
              </a:spcBef>
              <a:spcAft>
                <a:spcPts val="500"/>
              </a:spcAft>
              <a:buNone/>
            </a:pPr>
            <a:endParaRPr/>
          </a:p>
        </p:txBody>
      </p:sp>
      <p:pic>
        <p:nvPicPr>
          <p:cNvPr id="208" name="Google Shape;208;p25"/>
          <p:cNvPicPr preferRelativeResize="0"/>
          <p:nvPr/>
        </p:nvPicPr>
        <p:blipFill>
          <a:blip r:embed="rId3">
            <a:alphaModFix/>
          </a:blip>
          <a:stretch>
            <a:fillRect/>
          </a:stretch>
        </p:blipFill>
        <p:spPr>
          <a:xfrm>
            <a:off x="778693" y="457200"/>
            <a:ext cx="7447990" cy="4686300"/>
          </a:xfrm>
          <a:prstGeom prst="rect">
            <a:avLst/>
          </a:prstGeom>
          <a:noFill/>
          <a:ln>
            <a:solidFill>
              <a:schemeClr val="accent2"/>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endParaRPr/>
          </a:p>
        </p:txBody>
      </p:sp>
      <p:sp>
        <p:nvSpPr>
          <p:cNvPr id="206" name="Google Shape;206;p25"/>
          <p:cNvSpPr txBox="1">
            <a:spLocks noGrp="1"/>
          </p:cNvSpPr>
          <p:nvPr>
            <p:ph type="body" idx="1"/>
          </p:nvPr>
        </p:nvSpPr>
        <p:spPr>
          <a:xfrm>
            <a:off x="435895" y="1671002"/>
            <a:ext cx="4066800" cy="2724900"/>
          </a:xfrm>
          <a:prstGeom prst="rect">
            <a:avLst/>
          </a:prstGeom>
        </p:spPr>
        <p:txBody>
          <a:bodyPr spcFirstLastPara="1" wrap="square" lIns="68575" tIns="34275" rIns="68575" bIns="34275" anchor="ctr" anchorCtr="0">
            <a:noAutofit/>
          </a:bodyPr>
          <a:lstStyle/>
          <a:p>
            <a:pPr marL="0" lvl="0" indent="0" algn="l" rtl="0">
              <a:spcBef>
                <a:spcPts val="300"/>
              </a:spcBef>
              <a:spcAft>
                <a:spcPts val="500"/>
              </a:spcAft>
              <a:buNone/>
            </a:pPr>
            <a:endParaRPr dirty="0"/>
          </a:p>
        </p:txBody>
      </p:sp>
      <p:sp>
        <p:nvSpPr>
          <p:cNvPr id="207" name="Google Shape;207;p25"/>
          <p:cNvSpPr txBox="1">
            <a:spLocks noGrp="1"/>
          </p:cNvSpPr>
          <p:nvPr>
            <p:ph type="body" idx="2"/>
          </p:nvPr>
        </p:nvSpPr>
        <p:spPr>
          <a:xfrm>
            <a:off x="4641313" y="1671002"/>
            <a:ext cx="4066800" cy="2724900"/>
          </a:xfrm>
          <a:prstGeom prst="rect">
            <a:avLst/>
          </a:prstGeom>
        </p:spPr>
        <p:txBody>
          <a:bodyPr spcFirstLastPara="1" wrap="square" lIns="68575" tIns="34275" rIns="68575" bIns="34275" anchor="ctr" anchorCtr="0">
            <a:noAutofit/>
          </a:bodyPr>
          <a:lstStyle/>
          <a:p>
            <a:pPr marL="0" lvl="0" indent="0" algn="l" rtl="0">
              <a:spcBef>
                <a:spcPts val="300"/>
              </a:spcBef>
              <a:spcAft>
                <a:spcPts val="500"/>
              </a:spcAft>
              <a:buNone/>
            </a:pPr>
            <a:endParaRPr/>
          </a:p>
        </p:txBody>
      </p:sp>
      <p:pic>
        <p:nvPicPr>
          <p:cNvPr id="208" name="Google Shape;208;p25"/>
          <p:cNvPicPr preferRelativeResize="0"/>
          <p:nvPr/>
        </p:nvPicPr>
        <p:blipFill>
          <a:blip r:embed="rId3">
            <a:alphaModFix/>
          </a:blip>
          <a:stretch>
            <a:fillRect/>
          </a:stretch>
        </p:blipFill>
        <p:spPr>
          <a:xfrm>
            <a:off x="778693" y="457200"/>
            <a:ext cx="7447990" cy="4686300"/>
          </a:xfrm>
          <a:prstGeom prst="rect">
            <a:avLst/>
          </a:prstGeom>
          <a:noFill/>
          <a:ln>
            <a:solidFill>
              <a:schemeClr val="accent2"/>
            </a:solidFill>
          </a:ln>
        </p:spPr>
      </p:pic>
      <p:pic>
        <p:nvPicPr>
          <p:cNvPr id="7" name="Google Shape;217;p26">
            <a:extLst>
              <a:ext uri="{FF2B5EF4-FFF2-40B4-BE49-F238E27FC236}">
                <a16:creationId xmlns:a16="http://schemas.microsoft.com/office/drawing/2014/main" id="{A3A5680D-D951-43D4-9A0C-8D19BF81DDC4}"/>
              </a:ext>
            </a:extLst>
          </p:cNvPr>
          <p:cNvPicPr preferRelativeResize="0"/>
          <p:nvPr/>
        </p:nvPicPr>
        <p:blipFill rotWithShape="1">
          <a:blip r:embed="rId4">
            <a:alphaModFix/>
          </a:blip>
          <a:srcRect l="8013" r="8514"/>
          <a:stretch/>
        </p:blipFill>
        <p:spPr>
          <a:xfrm>
            <a:off x="5251076" y="1828800"/>
            <a:ext cx="3892924" cy="3314700"/>
          </a:xfrm>
          <a:prstGeom prst="rect">
            <a:avLst/>
          </a:prstGeom>
          <a:noFill/>
          <a:ln>
            <a:solidFill>
              <a:schemeClr val="accent2"/>
            </a:solidFill>
          </a:ln>
        </p:spPr>
      </p:pic>
      <p:pic>
        <p:nvPicPr>
          <p:cNvPr id="8" name="Google Shape;216;p26">
            <a:extLst>
              <a:ext uri="{FF2B5EF4-FFF2-40B4-BE49-F238E27FC236}">
                <a16:creationId xmlns:a16="http://schemas.microsoft.com/office/drawing/2014/main" id="{0F862001-2CEF-4167-8CC8-DD41A2373992}"/>
              </a:ext>
            </a:extLst>
          </p:cNvPr>
          <p:cNvPicPr preferRelativeResize="0"/>
          <p:nvPr/>
        </p:nvPicPr>
        <p:blipFill>
          <a:blip r:embed="rId5">
            <a:alphaModFix/>
          </a:blip>
          <a:stretch>
            <a:fillRect/>
          </a:stretch>
        </p:blipFill>
        <p:spPr>
          <a:xfrm>
            <a:off x="-2277" y="457200"/>
            <a:ext cx="3942265" cy="4686300"/>
          </a:xfrm>
          <a:prstGeom prst="rect">
            <a:avLst/>
          </a:prstGeom>
          <a:noFill/>
          <a:ln>
            <a:solidFill>
              <a:schemeClr val="accent2"/>
            </a:solidFill>
          </a:ln>
        </p:spPr>
      </p:pic>
    </p:spTree>
    <p:extLst>
      <p:ext uri="{BB962C8B-B14F-4D97-AF65-F5344CB8AC3E}">
        <p14:creationId xmlns:p14="http://schemas.microsoft.com/office/powerpoint/2010/main" val="117088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29FF-14D2-474E-994C-B3526302B371}"/>
              </a:ext>
            </a:extLst>
          </p:cNvPr>
          <p:cNvSpPr>
            <a:spLocks noGrp="1"/>
          </p:cNvSpPr>
          <p:nvPr>
            <p:ph type="title"/>
          </p:nvPr>
        </p:nvSpPr>
        <p:spPr>
          <a:xfrm>
            <a:off x="435895" y="560692"/>
            <a:ext cx="8272200" cy="741300"/>
          </a:xfrm>
        </p:spPr>
        <p:txBody>
          <a:bodyPr/>
          <a:lstStyle/>
          <a:p>
            <a:pPr algn="ctr"/>
            <a:r>
              <a:rPr lang="en-GB" sz="2800" dirty="0"/>
              <a:t>How many mistakes creep in over the course of 1000 years of copying?</a:t>
            </a:r>
          </a:p>
        </p:txBody>
      </p:sp>
    </p:spTree>
    <p:extLst>
      <p:ext uri="{BB962C8B-B14F-4D97-AF65-F5344CB8AC3E}">
        <p14:creationId xmlns:p14="http://schemas.microsoft.com/office/powerpoint/2010/main" val="2591714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29FF-14D2-474E-994C-B3526302B371}"/>
              </a:ext>
            </a:extLst>
          </p:cNvPr>
          <p:cNvSpPr>
            <a:spLocks noGrp="1"/>
          </p:cNvSpPr>
          <p:nvPr>
            <p:ph type="title"/>
          </p:nvPr>
        </p:nvSpPr>
        <p:spPr>
          <a:xfrm>
            <a:off x="435895" y="560692"/>
            <a:ext cx="8272200" cy="741300"/>
          </a:xfrm>
        </p:spPr>
        <p:txBody>
          <a:bodyPr/>
          <a:lstStyle/>
          <a:p>
            <a:pPr algn="ctr"/>
            <a:r>
              <a:rPr lang="en-GB" sz="2800" dirty="0"/>
              <a:t>How many mistakes creep in over the course of 1000 years of copying?</a:t>
            </a:r>
          </a:p>
        </p:txBody>
      </p:sp>
      <p:pic>
        <p:nvPicPr>
          <p:cNvPr id="5" name="Google Shape;216;p26">
            <a:extLst>
              <a:ext uri="{FF2B5EF4-FFF2-40B4-BE49-F238E27FC236}">
                <a16:creationId xmlns:a16="http://schemas.microsoft.com/office/drawing/2014/main" id="{47D7E93B-9E24-483E-ABD2-1E5B1EC0AF1B}"/>
              </a:ext>
            </a:extLst>
          </p:cNvPr>
          <p:cNvPicPr preferRelativeResize="0"/>
          <p:nvPr/>
        </p:nvPicPr>
        <p:blipFill>
          <a:blip r:embed="rId2">
            <a:alphaModFix/>
          </a:blip>
          <a:stretch>
            <a:fillRect/>
          </a:stretch>
        </p:blipFill>
        <p:spPr>
          <a:xfrm>
            <a:off x="-2277" y="1385046"/>
            <a:ext cx="3034589" cy="3758453"/>
          </a:xfrm>
          <a:prstGeom prst="rect">
            <a:avLst/>
          </a:prstGeom>
          <a:noFill/>
          <a:ln>
            <a:solidFill>
              <a:schemeClr val="accent2"/>
            </a:solidFill>
          </a:ln>
        </p:spPr>
      </p:pic>
      <p:sp>
        <p:nvSpPr>
          <p:cNvPr id="7" name="TextBox 6">
            <a:extLst>
              <a:ext uri="{FF2B5EF4-FFF2-40B4-BE49-F238E27FC236}">
                <a16:creationId xmlns:a16="http://schemas.microsoft.com/office/drawing/2014/main" id="{3A3896D9-58BA-49E7-895E-0251CBC96D0C}"/>
              </a:ext>
            </a:extLst>
          </p:cNvPr>
          <p:cNvSpPr txBox="1"/>
          <p:nvPr/>
        </p:nvSpPr>
        <p:spPr>
          <a:xfrm>
            <a:off x="174812" y="4289612"/>
            <a:ext cx="2635623" cy="830997"/>
          </a:xfrm>
          <a:prstGeom prst="rect">
            <a:avLst/>
          </a:prstGeom>
          <a:solidFill>
            <a:schemeClr val="accent1"/>
          </a:solidFill>
        </p:spPr>
        <p:txBody>
          <a:bodyPr wrap="square" rtlCol="0">
            <a:spAutoFit/>
          </a:bodyPr>
          <a:lstStyle/>
          <a:p>
            <a:pPr algn="ctr"/>
            <a:r>
              <a:rPr lang="en-GB" sz="2400" dirty="0">
                <a:solidFill>
                  <a:schemeClr val="bg1"/>
                </a:solidFill>
                <a:latin typeface="Gill Sans" panose="020B0604020202020204" charset="0"/>
              </a:rPr>
              <a:t>Dead Sea Scroll </a:t>
            </a:r>
          </a:p>
          <a:p>
            <a:pPr algn="ctr"/>
            <a:r>
              <a:rPr lang="en-GB" sz="2400" dirty="0">
                <a:solidFill>
                  <a:schemeClr val="bg1"/>
                </a:solidFill>
                <a:latin typeface="Gill Sans" panose="020B0604020202020204" charset="0"/>
              </a:rPr>
              <a:t>(~ AD 0)</a:t>
            </a:r>
          </a:p>
        </p:txBody>
      </p:sp>
    </p:spTree>
    <p:extLst>
      <p:ext uri="{BB962C8B-B14F-4D97-AF65-F5344CB8AC3E}">
        <p14:creationId xmlns:p14="http://schemas.microsoft.com/office/powerpoint/2010/main" val="2229876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29FF-14D2-474E-994C-B3526302B371}"/>
              </a:ext>
            </a:extLst>
          </p:cNvPr>
          <p:cNvSpPr>
            <a:spLocks noGrp="1"/>
          </p:cNvSpPr>
          <p:nvPr>
            <p:ph type="title"/>
          </p:nvPr>
        </p:nvSpPr>
        <p:spPr>
          <a:xfrm>
            <a:off x="435895" y="560692"/>
            <a:ext cx="8272200" cy="741300"/>
          </a:xfrm>
        </p:spPr>
        <p:txBody>
          <a:bodyPr/>
          <a:lstStyle/>
          <a:p>
            <a:pPr algn="ctr"/>
            <a:r>
              <a:rPr lang="en-GB" sz="2800" dirty="0"/>
              <a:t>How many mistakes creep in over the course of 1000 years of copying?</a:t>
            </a:r>
          </a:p>
        </p:txBody>
      </p:sp>
      <p:pic>
        <p:nvPicPr>
          <p:cNvPr id="5" name="Google Shape;216;p26">
            <a:extLst>
              <a:ext uri="{FF2B5EF4-FFF2-40B4-BE49-F238E27FC236}">
                <a16:creationId xmlns:a16="http://schemas.microsoft.com/office/drawing/2014/main" id="{47D7E93B-9E24-483E-ABD2-1E5B1EC0AF1B}"/>
              </a:ext>
            </a:extLst>
          </p:cNvPr>
          <p:cNvPicPr preferRelativeResize="0"/>
          <p:nvPr/>
        </p:nvPicPr>
        <p:blipFill>
          <a:blip r:embed="rId2">
            <a:alphaModFix/>
          </a:blip>
          <a:stretch>
            <a:fillRect/>
          </a:stretch>
        </p:blipFill>
        <p:spPr>
          <a:xfrm>
            <a:off x="-2277" y="1385046"/>
            <a:ext cx="3034589" cy="3758453"/>
          </a:xfrm>
          <a:prstGeom prst="rect">
            <a:avLst/>
          </a:prstGeom>
          <a:noFill/>
          <a:ln>
            <a:solidFill>
              <a:schemeClr val="accent2"/>
            </a:solidFill>
          </a:ln>
        </p:spPr>
      </p:pic>
      <p:pic>
        <p:nvPicPr>
          <p:cNvPr id="6" name="Google Shape;199;p24">
            <a:extLst>
              <a:ext uri="{FF2B5EF4-FFF2-40B4-BE49-F238E27FC236}">
                <a16:creationId xmlns:a16="http://schemas.microsoft.com/office/drawing/2014/main" id="{F34F72CF-935B-4D2C-ADF3-9A0534E10871}"/>
              </a:ext>
            </a:extLst>
          </p:cNvPr>
          <p:cNvPicPr preferRelativeResize="0"/>
          <p:nvPr/>
        </p:nvPicPr>
        <p:blipFill rotWithShape="1">
          <a:blip r:embed="rId3">
            <a:alphaModFix/>
          </a:blip>
          <a:srcRect l="28534" t="3462" r="23488" b="1407"/>
          <a:stretch/>
        </p:blipFill>
        <p:spPr>
          <a:xfrm>
            <a:off x="5661211" y="1385046"/>
            <a:ext cx="3482789" cy="3758455"/>
          </a:xfrm>
          <a:prstGeom prst="rect">
            <a:avLst/>
          </a:prstGeom>
          <a:noFill/>
          <a:ln>
            <a:solidFill>
              <a:schemeClr val="accent2"/>
            </a:solidFill>
          </a:ln>
        </p:spPr>
      </p:pic>
      <p:sp>
        <p:nvSpPr>
          <p:cNvPr id="7" name="TextBox 6">
            <a:extLst>
              <a:ext uri="{FF2B5EF4-FFF2-40B4-BE49-F238E27FC236}">
                <a16:creationId xmlns:a16="http://schemas.microsoft.com/office/drawing/2014/main" id="{3A3896D9-58BA-49E7-895E-0251CBC96D0C}"/>
              </a:ext>
            </a:extLst>
          </p:cNvPr>
          <p:cNvSpPr txBox="1"/>
          <p:nvPr/>
        </p:nvSpPr>
        <p:spPr>
          <a:xfrm>
            <a:off x="174812" y="4289612"/>
            <a:ext cx="2635623" cy="830997"/>
          </a:xfrm>
          <a:prstGeom prst="rect">
            <a:avLst/>
          </a:prstGeom>
          <a:solidFill>
            <a:schemeClr val="accent1"/>
          </a:solidFill>
        </p:spPr>
        <p:txBody>
          <a:bodyPr wrap="square" rtlCol="0">
            <a:spAutoFit/>
          </a:bodyPr>
          <a:lstStyle/>
          <a:p>
            <a:pPr algn="ctr"/>
            <a:r>
              <a:rPr lang="en-GB" sz="2400" dirty="0">
                <a:solidFill>
                  <a:schemeClr val="bg1"/>
                </a:solidFill>
                <a:latin typeface="Gill Sans" panose="020B0604020202020204" charset="0"/>
              </a:rPr>
              <a:t>Dead Sea Scroll </a:t>
            </a:r>
          </a:p>
          <a:p>
            <a:pPr algn="ctr"/>
            <a:r>
              <a:rPr lang="en-GB" sz="2400" dirty="0">
                <a:solidFill>
                  <a:schemeClr val="bg1"/>
                </a:solidFill>
                <a:latin typeface="Gill Sans" panose="020B0604020202020204" charset="0"/>
              </a:rPr>
              <a:t>(~ AD 0)</a:t>
            </a:r>
          </a:p>
        </p:txBody>
      </p:sp>
      <p:sp>
        <p:nvSpPr>
          <p:cNvPr id="8" name="TextBox 7">
            <a:extLst>
              <a:ext uri="{FF2B5EF4-FFF2-40B4-BE49-F238E27FC236}">
                <a16:creationId xmlns:a16="http://schemas.microsoft.com/office/drawing/2014/main" id="{21170BCC-7DB2-4D35-B2D4-11401D4CFAAC}"/>
              </a:ext>
            </a:extLst>
          </p:cNvPr>
          <p:cNvSpPr txBox="1"/>
          <p:nvPr/>
        </p:nvSpPr>
        <p:spPr>
          <a:xfrm>
            <a:off x="6084793" y="4289612"/>
            <a:ext cx="2635623" cy="830997"/>
          </a:xfrm>
          <a:prstGeom prst="rect">
            <a:avLst/>
          </a:prstGeom>
          <a:solidFill>
            <a:schemeClr val="accent1"/>
          </a:solidFill>
        </p:spPr>
        <p:txBody>
          <a:bodyPr wrap="square" rtlCol="0">
            <a:spAutoFit/>
          </a:bodyPr>
          <a:lstStyle/>
          <a:p>
            <a:pPr algn="ctr"/>
            <a:r>
              <a:rPr lang="en-GB" sz="2400" dirty="0">
                <a:solidFill>
                  <a:schemeClr val="bg1"/>
                </a:solidFill>
                <a:latin typeface="Gill Sans" panose="020B0604020202020204" charset="0"/>
              </a:rPr>
              <a:t>Leningrad Codex</a:t>
            </a:r>
          </a:p>
          <a:p>
            <a:pPr algn="ctr"/>
            <a:r>
              <a:rPr lang="en-GB" sz="2400" dirty="0">
                <a:solidFill>
                  <a:schemeClr val="bg1"/>
                </a:solidFill>
                <a:latin typeface="Gill Sans" panose="020B0604020202020204" charset="0"/>
              </a:rPr>
              <a:t>(~ AD 1000)</a:t>
            </a:r>
          </a:p>
        </p:txBody>
      </p:sp>
    </p:spTree>
    <p:extLst>
      <p:ext uri="{BB962C8B-B14F-4D97-AF65-F5344CB8AC3E}">
        <p14:creationId xmlns:p14="http://schemas.microsoft.com/office/powerpoint/2010/main" val="2618307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29FF-14D2-474E-994C-B3526302B371}"/>
              </a:ext>
            </a:extLst>
          </p:cNvPr>
          <p:cNvSpPr>
            <a:spLocks noGrp="1"/>
          </p:cNvSpPr>
          <p:nvPr>
            <p:ph type="title"/>
          </p:nvPr>
        </p:nvSpPr>
        <p:spPr>
          <a:xfrm>
            <a:off x="435895" y="560692"/>
            <a:ext cx="8272200" cy="741300"/>
          </a:xfrm>
        </p:spPr>
        <p:txBody>
          <a:bodyPr/>
          <a:lstStyle/>
          <a:p>
            <a:pPr algn="ctr"/>
            <a:r>
              <a:rPr lang="en-GB" sz="2800" dirty="0"/>
              <a:t>How many mistakes creep in over the course of 1000 years of copying?</a:t>
            </a:r>
          </a:p>
        </p:txBody>
      </p:sp>
      <p:pic>
        <p:nvPicPr>
          <p:cNvPr id="5" name="Google Shape;216;p26">
            <a:extLst>
              <a:ext uri="{FF2B5EF4-FFF2-40B4-BE49-F238E27FC236}">
                <a16:creationId xmlns:a16="http://schemas.microsoft.com/office/drawing/2014/main" id="{47D7E93B-9E24-483E-ABD2-1E5B1EC0AF1B}"/>
              </a:ext>
            </a:extLst>
          </p:cNvPr>
          <p:cNvPicPr preferRelativeResize="0"/>
          <p:nvPr/>
        </p:nvPicPr>
        <p:blipFill>
          <a:blip r:embed="rId2">
            <a:alphaModFix/>
          </a:blip>
          <a:stretch>
            <a:fillRect/>
          </a:stretch>
        </p:blipFill>
        <p:spPr>
          <a:xfrm>
            <a:off x="-2277" y="1385046"/>
            <a:ext cx="3034589" cy="3758453"/>
          </a:xfrm>
          <a:prstGeom prst="rect">
            <a:avLst/>
          </a:prstGeom>
          <a:noFill/>
          <a:ln>
            <a:solidFill>
              <a:schemeClr val="accent2"/>
            </a:solidFill>
          </a:ln>
        </p:spPr>
      </p:pic>
      <p:pic>
        <p:nvPicPr>
          <p:cNvPr id="6" name="Google Shape;199;p24">
            <a:extLst>
              <a:ext uri="{FF2B5EF4-FFF2-40B4-BE49-F238E27FC236}">
                <a16:creationId xmlns:a16="http://schemas.microsoft.com/office/drawing/2014/main" id="{F34F72CF-935B-4D2C-ADF3-9A0534E10871}"/>
              </a:ext>
            </a:extLst>
          </p:cNvPr>
          <p:cNvPicPr preferRelativeResize="0"/>
          <p:nvPr/>
        </p:nvPicPr>
        <p:blipFill rotWithShape="1">
          <a:blip r:embed="rId3">
            <a:alphaModFix/>
          </a:blip>
          <a:srcRect l="28534" t="3462" r="23488" b="1407"/>
          <a:stretch/>
        </p:blipFill>
        <p:spPr>
          <a:xfrm>
            <a:off x="5661211" y="1385046"/>
            <a:ext cx="3482789" cy="3758455"/>
          </a:xfrm>
          <a:prstGeom prst="rect">
            <a:avLst/>
          </a:prstGeom>
          <a:noFill/>
          <a:ln>
            <a:solidFill>
              <a:schemeClr val="accent2"/>
            </a:solidFill>
          </a:ln>
        </p:spPr>
      </p:pic>
      <p:sp>
        <p:nvSpPr>
          <p:cNvPr id="7" name="TextBox 6">
            <a:extLst>
              <a:ext uri="{FF2B5EF4-FFF2-40B4-BE49-F238E27FC236}">
                <a16:creationId xmlns:a16="http://schemas.microsoft.com/office/drawing/2014/main" id="{3A3896D9-58BA-49E7-895E-0251CBC96D0C}"/>
              </a:ext>
            </a:extLst>
          </p:cNvPr>
          <p:cNvSpPr txBox="1"/>
          <p:nvPr/>
        </p:nvSpPr>
        <p:spPr>
          <a:xfrm>
            <a:off x="174812" y="4289612"/>
            <a:ext cx="2635623" cy="830997"/>
          </a:xfrm>
          <a:prstGeom prst="rect">
            <a:avLst/>
          </a:prstGeom>
          <a:solidFill>
            <a:schemeClr val="accent1"/>
          </a:solidFill>
        </p:spPr>
        <p:txBody>
          <a:bodyPr wrap="square" rtlCol="0">
            <a:spAutoFit/>
          </a:bodyPr>
          <a:lstStyle/>
          <a:p>
            <a:pPr algn="ctr"/>
            <a:r>
              <a:rPr lang="en-GB" sz="2400" dirty="0">
                <a:solidFill>
                  <a:schemeClr val="bg1"/>
                </a:solidFill>
                <a:latin typeface="Gill Sans" panose="020B0604020202020204" charset="0"/>
              </a:rPr>
              <a:t>Dead Sea Scroll </a:t>
            </a:r>
          </a:p>
          <a:p>
            <a:pPr algn="ctr"/>
            <a:r>
              <a:rPr lang="en-GB" sz="2400" dirty="0">
                <a:solidFill>
                  <a:schemeClr val="bg1"/>
                </a:solidFill>
                <a:latin typeface="Gill Sans" panose="020B0604020202020204" charset="0"/>
              </a:rPr>
              <a:t>(~ AD 0)</a:t>
            </a:r>
          </a:p>
        </p:txBody>
      </p:sp>
      <p:sp>
        <p:nvSpPr>
          <p:cNvPr id="8" name="TextBox 7">
            <a:extLst>
              <a:ext uri="{FF2B5EF4-FFF2-40B4-BE49-F238E27FC236}">
                <a16:creationId xmlns:a16="http://schemas.microsoft.com/office/drawing/2014/main" id="{21170BCC-7DB2-4D35-B2D4-11401D4CFAAC}"/>
              </a:ext>
            </a:extLst>
          </p:cNvPr>
          <p:cNvSpPr txBox="1"/>
          <p:nvPr/>
        </p:nvSpPr>
        <p:spPr>
          <a:xfrm>
            <a:off x="6084793" y="4289612"/>
            <a:ext cx="2635623" cy="830997"/>
          </a:xfrm>
          <a:prstGeom prst="rect">
            <a:avLst/>
          </a:prstGeom>
          <a:solidFill>
            <a:schemeClr val="accent1"/>
          </a:solidFill>
        </p:spPr>
        <p:txBody>
          <a:bodyPr wrap="square" rtlCol="0">
            <a:spAutoFit/>
          </a:bodyPr>
          <a:lstStyle/>
          <a:p>
            <a:pPr algn="ctr"/>
            <a:r>
              <a:rPr lang="en-GB" sz="2400" dirty="0">
                <a:solidFill>
                  <a:schemeClr val="bg1"/>
                </a:solidFill>
                <a:latin typeface="Gill Sans" panose="020B0604020202020204" charset="0"/>
              </a:rPr>
              <a:t>Leningrad Codex</a:t>
            </a:r>
          </a:p>
          <a:p>
            <a:pPr algn="ctr"/>
            <a:r>
              <a:rPr lang="en-GB" sz="2400" dirty="0">
                <a:solidFill>
                  <a:schemeClr val="bg1"/>
                </a:solidFill>
                <a:latin typeface="Gill Sans" panose="020B0604020202020204" charset="0"/>
              </a:rPr>
              <a:t>(~ AD 1000)</a:t>
            </a:r>
          </a:p>
        </p:txBody>
      </p:sp>
      <p:sp>
        <p:nvSpPr>
          <p:cNvPr id="9" name="Arrow: Right 8">
            <a:extLst>
              <a:ext uri="{FF2B5EF4-FFF2-40B4-BE49-F238E27FC236}">
                <a16:creationId xmlns:a16="http://schemas.microsoft.com/office/drawing/2014/main" id="{A9E67DF5-FE36-4B5A-88B1-658029EF7859}"/>
              </a:ext>
            </a:extLst>
          </p:cNvPr>
          <p:cNvSpPr/>
          <p:nvPr/>
        </p:nvSpPr>
        <p:spPr>
          <a:xfrm>
            <a:off x="1391770" y="2788263"/>
            <a:ext cx="5748618" cy="1078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Gill Sans" panose="020B0604020202020204" charset="0"/>
              </a:rPr>
              <a:t>1000 years of copying…</a:t>
            </a:r>
          </a:p>
        </p:txBody>
      </p:sp>
    </p:spTree>
    <p:extLst>
      <p:ext uri="{BB962C8B-B14F-4D97-AF65-F5344CB8AC3E}">
        <p14:creationId xmlns:p14="http://schemas.microsoft.com/office/powerpoint/2010/main" val="713785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7"/>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100" dirty="0"/>
              <a:t>From AD1008 to 200BC </a:t>
            </a:r>
            <a:endParaRPr sz="3800" dirty="0"/>
          </a:p>
        </p:txBody>
      </p:sp>
      <p:sp>
        <p:nvSpPr>
          <p:cNvPr id="223" name="Google Shape;223;p27"/>
          <p:cNvSpPr txBox="1">
            <a:spLocks noGrp="1"/>
          </p:cNvSpPr>
          <p:nvPr>
            <p:ph type="body" idx="1"/>
          </p:nvPr>
        </p:nvSpPr>
        <p:spPr>
          <a:xfrm>
            <a:off x="341550" y="1354025"/>
            <a:ext cx="8488800" cy="450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solidFill>
                  <a:schemeClr val="accent2"/>
                </a:solidFill>
              </a:rPr>
              <a:t>The precise text of L goes back centuries before Jesus was born</a:t>
            </a:r>
            <a:endParaRPr sz="2300">
              <a:solidFill>
                <a:schemeClr val="accent2"/>
              </a:solidFill>
            </a:endParaRPr>
          </a:p>
        </p:txBody>
      </p:sp>
      <p:sp>
        <p:nvSpPr>
          <p:cNvPr id="224" name="Google Shape;224;p27"/>
          <p:cNvSpPr txBox="1"/>
          <p:nvPr/>
        </p:nvSpPr>
        <p:spPr>
          <a:xfrm>
            <a:off x="87000" y="1640975"/>
            <a:ext cx="8980800" cy="35457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en" sz="900">
                <a:solidFill>
                  <a:srgbClr val="333333"/>
                </a:solidFill>
                <a:latin typeface="Times New Roman"/>
                <a:ea typeface="Times New Roman"/>
                <a:cs typeface="Times New Roman"/>
                <a:sym typeface="Times New Roman"/>
              </a:rPr>
              <a:t>ויהי דבר יהוה אל יונה בן אמתי לאמר קום לך אל נינוה העיר הגדולה וקרא עליה  כי עלתה רעתם לפני ויקם יונה לברח תרשישה מלפני יהוה וירד יפו וימצא אניה באה תרשיש ויתן שכרה וירד בה לבוא עמהם תרשישה מלפני יהוה ויהוה הטיל רוח גדולה אל הים ויהי סער גדול בים והאניה חשבה להשבר וייראו המלחים ויזעקו איש אל אלהיו ויטלו את הכלים אשר באניה אל הים להקל מעליהם ויונה ירד אל ירכתי הספינה וישכב וירדם ויקרב אליו רב החבל ויאמר לו מה לך נרדם קום קרא אל אלהיך אולי יתעשת האלהים לנו ולא נאבד ויאמרו איש אל רעהו לכו ונפילה גורלות ונדעה בשלמי הרעה הזאת לנו ויפלו גורלות ויפל הגורל על יונה ויאמרו אליו הגידה נא לנו באשר למי הרעה הזאת לנו מה מלאכתך ומאין תבוא מה ארצך ואי מזה עם אתה ויאמר אליהם עברי אנכי ואת יהוה אלהי השמים אני ירא אשר עשה את הים ואת היבשה וייראו האנשים יראה גדולה ויאמרו אליו מה זאת עשית כי ידעו האנשים כי מלפני יהוה הוא ברח כי הגיד להם ויאמרו אליו מה נעשה לך וישתק הים מעלינו כי הים הולך וסער ויאמר אליהם שאוני והטילני אל הים וישתק הים מעליכם כי יודע אני כי בשלי הסער הגדול הזה עליכם ויחתרו האנשים להשיב אל היבשה ולא יכלו כי הים הולך וסער עליהם ויקראו אל יהוה ויאמרו אנה יהוה אל נא נאבדה בנפש האיש הזה ואל תתן עלינו דם נקיא כי אתה יהוה כאשר חפצת עשית וישאו את יונה ויטלהו אל הים ויעמד הים מזעפו וייראו האנשים יראה גדולה את יהוה ויזבחו זבח ליהוה וידרו נדרים וימן יהוה דג גדול לבלע את יונה ויהי יונה במעי הדג שלשה ימים ושלשה לילות ויתפלל יונה אל יהוה אלהיו ממעי הדגה ויאמר קראתי מצרה לי אל יהוה ויענני מבטן שאול שועתי שמעת קולי ותשליכני מצולה בלבב ימים ונהר יסבבני כל משבריך וגליך עלי עברו ואני אמרתי נגרשתי מנגד עיניך אך אוסיף להביט אל היכל קדשך אפפוני מים עד נפש תהום יסבבני סוף חבוש לראשי לקצבי הרים ירדתי הארץ ברחיה בעדי לעולם ותעל משחת חיי יהוה אלהי בהתעטף עלי נפשי את יהוה זכרתי ותבוא אליך תפלתי אל היכל קדשך משמרים הבלי שוא חסדם יעזבו ואני בקול תודה אזבחה לך אשר נדרתי אשלמה ישועתה ליהוה ויאמר יהוה לדג ויקא את יונה אל היבשה ויהי דבר יהוה אל יונה שנית לאמר קום לך אל נינוה העיר הגדולה וקרא אליה את הקריאה אשר אנכי דבר אליך ויקם יונה וילך אל נינוה כדבר יהוה ונינוה היתה עיר גדולה לאלהים מהלך שלשת ימים ויחל יונה לבוא בעיר מהלך יום אחד ויקרא ויאמר עוד ארבעים יום ונינוה נהפכת ויאמינו אנשי נינוה באלהים ויקראו צום וילבשו שקים מגדולם ועד קטנם ויגע הדבר אל מלך נינוה ויקם מכסאו ויעבר אדרתו מעליו ויכס שק וישב על האפר ויזעק ויאמר בנינוה מטעם המלך וגדליו לאמר האדם והבהמה הבקר והצאן אל יטעמו מאומה אל ירעו ומים אל ישתו ויתכסו שקים האדם והבהמה ויקראו אל אלהים בחזקה וישבו איש מדרכו הרעה ומן החמס אשר בכפיהם מי יודע ישוב ונחם האלהים ושב מחרון אפו ולא נאבד וירא האלהים את מעשיהם כי שבו מדרכם הרעה וינחם האלהים על הרעה אשר דבר לעשות להם ולא עשה וירע אל יונה רעה גדולה ויחר לו ויתפלל אל יהוה ויאמר אנה יהוה הלוא זה דברי עד היותי על אדמתי על כן קדמתי לברח תרשישה  כי ידעתי כי אתה אל חנון ורחום ארך אפים ורב חסד ונחם על הרעה ועתה יהוה קח נא את נפשי ממני  כי טוב מותי מחיי ויאמר יהוה ההיטב חרה לך ויצא יונה מן העיר וישב מקדם לעיר ויעש לו שם סכה וישב תחתיה בצל עד אשר יראה מה יהיה בעיר וימן יהוה אלהים קיקיון ויעל מעל ליונה להיות צל על ראשו להציל לו מרעתו וישמח יונה על הקיקיון שמחה גדולה וימן האלהים תולעת בעלות השחר למחרת ותך את הקיקיון וייבש ויהי כזרח השמש וימן אלהים רוח קדים חרישית ותך השמש על ראש יונה ויתעלף וישאל את נפשו למות ויאמר טוב מותי מחיי ויאמר אלהים אל יונה ההיטב חרה לך על הקיקיון ויאמר היטב</a:t>
            </a:r>
            <a:r>
              <a:rPr lang="en" sz="900">
                <a:solidFill>
                  <a:srgbClr val="FFFFF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חרה לי עד מות ויאמר יהוה אתה חסת על הקיקיון אשר לא עמלת בו ולא גדלתו שבן לילה היה ובן לילה אבד ואני לא אחוס על נינוה העיר הגדולה אשר יש בה הרבה משתים עשרה רבו אדם אשר לא ידע בין ימינו לשמאלו ובהמה רבה</a:t>
            </a:r>
            <a:endParaRPr sz="900">
              <a:solidFill>
                <a:srgbClr val="333333"/>
              </a:solidFill>
              <a:latin typeface="Times New Roman"/>
              <a:ea typeface="Times New Roman"/>
              <a:cs typeface="Times New Roman"/>
              <a:sym typeface="Times New Roman"/>
            </a:endParaRPr>
          </a:p>
          <a:p>
            <a:pPr marL="0" lvl="0" indent="0" algn="r" rtl="1">
              <a:lnSpc>
                <a:spcPct val="115000"/>
              </a:lnSpc>
              <a:spcBef>
                <a:spcPts val="0"/>
              </a:spcBef>
              <a:spcAft>
                <a:spcPts val="0"/>
              </a:spcAft>
              <a:buNone/>
            </a:pPr>
            <a:endParaRPr sz="900">
              <a:solidFill>
                <a:srgbClr val="333333"/>
              </a:solidFill>
              <a:latin typeface="Times New Roman"/>
              <a:ea typeface="Times New Roman"/>
              <a:cs typeface="Times New Roman"/>
              <a:sym typeface="Times New Roman"/>
            </a:endParaRPr>
          </a:p>
          <a:p>
            <a:pPr marL="0" lvl="0" indent="0" algn="r" rtl="0">
              <a:lnSpc>
                <a:spcPct val="115000"/>
              </a:lnSpc>
              <a:spcBef>
                <a:spcPts val="0"/>
              </a:spcBef>
              <a:spcAft>
                <a:spcPts val="0"/>
              </a:spcAft>
              <a:buNone/>
            </a:pPr>
            <a:endParaRPr sz="900">
              <a:latin typeface="Times New Roman"/>
              <a:ea typeface="Times New Roman"/>
              <a:cs typeface="Times New Roman"/>
              <a:sym typeface="Times New Roman"/>
            </a:endParaRPr>
          </a:p>
          <a:p>
            <a:pPr marL="0" lvl="0" indent="0" algn="r" rtl="0">
              <a:spcBef>
                <a:spcPts val="0"/>
              </a:spcBef>
              <a:spcAft>
                <a:spcPts val="0"/>
              </a:spcAft>
              <a:buNone/>
            </a:pPr>
            <a:endParaRPr sz="9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4"/>
          <p:cNvPicPr preferRelativeResize="0"/>
          <p:nvPr/>
        </p:nvPicPr>
        <p:blipFill rotWithShape="1">
          <a:blip r:embed="rId3">
            <a:alphaModFix/>
          </a:blip>
          <a:srcRect/>
          <a:stretch/>
        </p:blipFill>
        <p:spPr>
          <a:xfrm>
            <a:off x="7010399" y="4019112"/>
            <a:ext cx="1646906" cy="626664"/>
          </a:xfrm>
          <a:prstGeom prst="rect">
            <a:avLst/>
          </a:prstGeom>
          <a:noFill/>
          <a:ln>
            <a:noFill/>
          </a:ln>
        </p:spPr>
      </p:pic>
      <p:sp>
        <p:nvSpPr>
          <p:cNvPr id="104" name="Google Shape;104;p14"/>
          <p:cNvSpPr txBox="1"/>
          <p:nvPr/>
        </p:nvSpPr>
        <p:spPr>
          <a:xfrm rot="-1608549">
            <a:off x="-209233" y="1832804"/>
            <a:ext cx="7337366" cy="821091"/>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“The Bible is just a load of cobblers!”</a:t>
            </a:r>
            <a:endParaRPr sz="3600">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100" dirty="0"/>
              <a:t>From AD1008 to 200BC </a:t>
            </a:r>
            <a:endParaRPr sz="3800" dirty="0"/>
          </a:p>
        </p:txBody>
      </p:sp>
      <p:sp>
        <p:nvSpPr>
          <p:cNvPr id="230" name="Google Shape;230;p28"/>
          <p:cNvSpPr txBox="1">
            <a:spLocks noGrp="1"/>
          </p:cNvSpPr>
          <p:nvPr>
            <p:ph type="body" idx="1"/>
          </p:nvPr>
        </p:nvSpPr>
        <p:spPr>
          <a:xfrm>
            <a:off x="341550" y="1354025"/>
            <a:ext cx="8488800" cy="450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solidFill>
                  <a:schemeClr val="accent2"/>
                </a:solidFill>
              </a:rPr>
              <a:t>The precise text of L goes back centuries before Jesus was born</a:t>
            </a:r>
            <a:endParaRPr sz="2300">
              <a:solidFill>
                <a:schemeClr val="accent2"/>
              </a:solidFill>
            </a:endParaRPr>
          </a:p>
        </p:txBody>
      </p:sp>
      <p:sp>
        <p:nvSpPr>
          <p:cNvPr id="231" name="Google Shape;231;p28"/>
          <p:cNvSpPr txBox="1"/>
          <p:nvPr/>
        </p:nvSpPr>
        <p:spPr>
          <a:xfrm>
            <a:off x="87000" y="1640975"/>
            <a:ext cx="8980800" cy="35457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en" sz="900">
                <a:solidFill>
                  <a:srgbClr val="333333"/>
                </a:solidFill>
                <a:latin typeface="Times New Roman"/>
                <a:ea typeface="Times New Roman"/>
                <a:cs typeface="Times New Roman"/>
                <a:sym typeface="Times New Roman"/>
              </a:rPr>
              <a:t>ויהי </a:t>
            </a:r>
            <a:r>
              <a:rPr lang="en" sz="900">
                <a:solidFill>
                  <a:srgbClr val="EFEFEF"/>
                </a:solidFill>
                <a:latin typeface="Times New Roman"/>
                <a:ea typeface="Times New Roman"/>
                <a:cs typeface="Times New Roman"/>
                <a:sym typeface="Times New Roman"/>
              </a:rPr>
              <a:t>דבר</a:t>
            </a:r>
            <a:r>
              <a:rPr lang="en" sz="900">
                <a:solidFill>
                  <a:srgbClr val="333333"/>
                </a:solidFill>
                <a:latin typeface="Times New Roman"/>
                <a:ea typeface="Times New Roman"/>
                <a:cs typeface="Times New Roman"/>
                <a:sym typeface="Times New Roman"/>
              </a:rPr>
              <a:t> יהוה אל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ונה בן אמת</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לאמר </a:t>
            </a:r>
            <a:r>
              <a:rPr lang="en" sz="900">
                <a:solidFill>
                  <a:srgbClr val="EFEFEF"/>
                </a:solidFill>
                <a:latin typeface="Times New Roman"/>
                <a:ea typeface="Times New Roman"/>
                <a:cs typeface="Times New Roman"/>
                <a:sym typeface="Times New Roman"/>
              </a:rPr>
              <a:t>קום לך אל נינוה העיר</a:t>
            </a:r>
            <a:r>
              <a:rPr lang="en" sz="900">
                <a:solidFill>
                  <a:srgbClr val="333333"/>
                </a:solidFill>
                <a:latin typeface="Times New Roman"/>
                <a:ea typeface="Times New Roman"/>
                <a:cs typeface="Times New Roman"/>
                <a:sym typeface="Times New Roman"/>
              </a:rPr>
              <a:t> ה</a:t>
            </a:r>
            <a:r>
              <a:rPr lang="en" sz="900">
                <a:solidFill>
                  <a:srgbClr val="EFEFEF"/>
                </a:solidFill>
                <a:latin typeface="Times New Roman"/>
                <a:ea typeface="Times New Roman"/>
                <a:cs typeface="Times New Roman"/>
                <a:sym typeface="Times New Roman"/>
              </a:rPr>
              <a:t>גד</a:t>
            </a:r>
            <a:r>
              <a:rPr lang="en" sz="900">
                <a:solidFill>
                  <a:srgbClr val="333333"/>
                </a:solidFill>
                <a:latin typeface="Times New Roman"/>
                <a:ea typeface="Times New Roman"/>
                <a:cs typeface="Times New Roman"/>
                <a:sym typeface="Times New Roman"/>
              </a:rPr>
              <a:t>ול</a:t>
            </a:r>
            <a:r>
              <a:rPr lang="en" sz="900">
                <a:solidFill>
                  <a:srgbClr val="EFEFEF"/>
                </a:solidFill>
                <a:latin typeface="Times New Roman"/>
                <a:ea typeface="Times New Roman"/>
                <a:cs typeface="Times New Roman"/>
                <a:sym typeface="Times New Roman"/>
              </a:rPr>
              <a:t>ה וק</a:t>
            </a:r>
            <a:r>
              <a:rPr lang="en" sz="900">
                <a:solidFill>
                  <a:srgbClr val="333333"/>
                </a:solidFill>
                <a:latin typeface="Times New Roman"/>
                <a:ea typeface="Times New Roman"/>
                <a:cs typeface="Times New Roman"/>
                <a:sym typeface="Times New Roman"/>
              </a:rPr>
              <a:t>רא עליה  כי עלתה רעתם לפני </a:t>
            </a:r>
            <a:r>
              <a:rPr lang="en" sz="900">
                <a:solidFill>
                  <a:srgbClr val="EFEFEF"/>
                </a:solidFill>
                <a:latin typeface="Times New Roman"/>
                <a:ea typeface="Times New Roman"/>
                <a:cs typeface="Times New Roman"/>
                <a:sym typeface="Times New Roman"/>
              </a:rPr>
              <a:t>ויקם יונה לברח</a:t>
            </a:r>
            <a:r>
              <a:rPr lang="en" sz="900">
                <a:solidFill>
                  <a:srgbClr val="333333"/>
                </a:solidFill>
                <a:latin typeface="Times New Roman"/>
                <a:ea typeface="Times New Roman"/>
                <a:cs typeface="Times New Roman"/>
                <a:sym typeface="Times New Roman"/>
              </a:rPr>
              <a:t> תרשיש</a:t>
            </a:r>
            <a:r>
              <a:rPr lang="en" sz="900">
                <a:solidFill>
                  <a:srgbClr val="EFEFEF"/>
                </a:solidFill>
                <a:latin typeface="Times New Roman"/>
                <a:ea typeface="Times New Roman"/>
                <a:cs typeface="Times New Roman"/>
                <a:sym typeface="Times New Roman"/>
              </a:rPr>
              <a:t>ה מ</a:t>
            </a:r>
            <a:r>
              <a:rPr lang="en" sz="900">
                <a:solidFill>
                  <a:srgbClr val="333333"/>
                </a:solidFill>
                <a:latin typeface="Times New Roman"/>
                <a:ea typeface="Times New Roman"/>
                <a:cs typeface="Times New Roman"/>
                <a:sym typeface="Times New Roman"/>
              </a:rPr>
              <a:t>לפני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הוה וירד יפו וימ</a:t>
            </a:r>
            <a:r>
              <a:rPr lang="en" sz="900">
                <a:solidFill>
                  <a:srgbClr val="EFEFEF"/>
                </a:solidFill>
                <a:latin typeface="Times New Roman"/>
                <a:ea typeface="Times New Roman"/>
                <a:cs typeface="Times New Roman"/>
                <a:sym typeface="Times New Roman"/>
              </a:rPr>
              <a:t>צא</a:t>
            </a:r>
            <a:r>
              <a:rPr lang="en" sz="900">
                <a:solidFill>
                  <a:srgbClr val="333333"/>
                </a:solidFill>
                <a:latin typeface="Times New Roman"/>
                <a:ea typeface="Times New Roman"/>
                <a:cs typeface="Times New Roman"/>
                <a:sym typeface="Times New Roman"/>
              </a:rPr>
              <a:t> אניה </a:t>
            </a:r>
            <a:r>
              <a:rPr lang="en" sz="900">
                <a:solidFill>
                  <a:srgbClr val="EFEFEF"/>
                </a:solidFill>
                <a:latin typeface="Times New Roman"/>
                <a:ea typeface="Times New Roman"/>
                <a:cs typeface="Times New Roman"/>
                <a:sym typeface="Times New Roman"/>
              </a:rPr>
              <a:t>באה תרשיש</a:t>
            </a:r>
            <a:r>
              <a:rPr lang="en" sz="900">
                <a:solidFill>
                  <a:srgbClr val="333333"/>
                </a:solidFill>
                <a:latin typeface="Times New Roman"/>
                <a:ea typeface="Times New Roman"/>
                <a:cs typeface="Times New Roman"/>
                <a:sym typeface="Times New Roman"/>
              </a:rPr>
              <a:t> ויתן שכרה </a:t>
            </a:r>
            <a:r>
              <a:rPr lang="en" sz="900">
                <a:solidFill>
                  <a:srgbClr val="EFEFEF"/>
                </a:solidFill>
                <a:latin typeface="Times New Roman"/>
                <a:ea typeface="Times New Roman"/>
                <a:cs typeface="Times New Roman"/>
                <a:sym typeface="Times New Roman"/>
              </a:rPr>
              <a:t>וירד בה</a:t>
            </a:r>
            <a:r>
              <a:rPr lang="en" sz="900">
                <a:solidFill>
                  <a:srgbClr val="333333"/>
                </a:solidFill>
                <a:latin typeface="Times New Roman"/>
                <a:ea typeface="Times New Roman"/>
                <a:cs typeface="Times New Roman"/>
                <a:sym typeface="Times New Roman"/>
              </a:rPr>
              <a:t> ל</a:t>
            </a:r>
            <a:r>
              <a:rPr lang="en" sz="900">
                <a:solidFill>
                  <a:srgbClr val="EFEFEF"/>
                </a:solidFill>
                <a:latin typeface="Times New Roman"/>
                <a:ea typeface="Times New Roman"/>
                <a:cs typeface="Times New Roman"/>
                <a:sym typeface="Times New Roman"/>
              </a:rPr>
              <a:t>ב</a:t>
            </a:r>
            <a:r>
              <a:rPr lang="en" sz="900">
                <a:solidFill>
                  <a:srgbClr val="333333"/>
                </a:solidFill>
                <a:latin typeface="Times New Roman"/>
                <a:ea typeface="Times New Roman"/>
                <a:cs typeface="Times New Roman"/>
                <a:sym typeface="Times New Roman"/>
              </a:rPr>
              <a:t>וא עמהם תרשישה מלפני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הוה ויה</a:t>
            </a:r>
            <a:r>
              <a:rPr lang="en" sz="900">
                <a:solidFill>
                  <a:srgbClr val="EFEFEF"/>
                </a:solidFill>
                <a:latin typeface="Times New Roman"/>
                <a:ea typeface="Times New Roman"/>
                <a:cs typeface="Times New Roman"/>
                <a:sym typeface="Times New Roman"/>
              </a:rPr>
              <a:t>וה ה</a:t>
            </a:r>
            <a:r>
              <a:rPr lang="en" sz="900">
                <a:solidFill>
                  <a:srgbClr val="333333"/>
                </a:solidFill>
                <a:latin typeface="Times New Roman"/>
                <a:ea typeface="Times New Roman"/>
                <a:cs typeface="Times New Roman"/>
                <a:sym typeface="Times New Roman"/>
              </a:rPr>
              <a:t>טיל רוח גד</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לה א</a:t>
            </a:r>
            <a:r>
              <a:rPr lang="en" sz="900">
                <a:solidFill>
                  <a:srgbClr val="EFEFEF"/>
                </a:solidFill>
                <a:latin typeface="Times New Roman"/>
                <a:ea typeface="Times New Roman"/>
                <a:cs typeface="Times New Roman"/>
                <a:sym typeface="Times New Roman"/>
              </a:rPr>
              <a:t>ל ה</a:t>
            </a:r>
            <a:r>
              <a:rPr lang="en" sz="900">
                <a:solidFill>
                  <a:srgbClr val="333333"/>
                </a:solidFill>
                <a:latin typeface="Times New Roman"/>
                <a:ea typeface="Times New Roman"/>
                <a:cs typeface="Times New Roman"/>
                <a:sym typeface="Times New Roman"/>
              </a:rPr>
              <a:t>ים ויהי סער גדול בים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האניה חשבה להשבר </a:t>
            </a:r>
            <a:r>
              <a:rPr lang="en" sz="900">
                <a:solidFill>
                  <a:srgbClr val="EFEFEF"/>
                </a:solidFill>
                <a:latin typeface="Times New Roman"/>
                <a:ea typeface="Times New Roman"/>
                <a:cs typeface="Times New Roman"/>
                <a:sym typeface="Times New Roman"/>
              </a:rPr>
              <a:t>ויי</a:t>
            </a:r>
            <a:r>
              <a:rPr lang="en" sz="900">
                <a:solidFill>
                  <a:srgbClr val="333333"/>
                </a:solidFill>
                <a:latin typeface="Times New Roman"/>
                <a:ea typeface="Times New Roman"/>
                <a:cs typeface="Times New Roman"/>
                <a:sym typeface="Times New Roman"/>
              </a:rPr>
              <a:t>ראו ה</a:t>
            </a:r>
            <a:r>
              <a:rPr lang="en" sz="900">
                <a:solidFill>
                  <a:srgbClr val="EFEFEF"/>
                </a:solidFill>
                <a:latin typeface="Times New Roman"/>
                <a:ea typeface="Times New Roman"/>
                <a:cs typeface="Times New Roman"/>
                <a:sym typeface="Times New Roman"/>
              </a:rPr>
              <a:t>מ</a:t>
            </a:r>
            <a:r>
              <a:rPr lang="en" sz="900">
                <a:solidFill>
                  <a:srgbClr val="333333"/>
                </a:solidFill>
                <a:latin typeface="Times New Roman"/>
                <a:ea typeface="Times New Roman"/>
                <a:cs typeface="Times New Roman"/>
                <a:sym typeface="Times New Roman"/>
              </a:rPr>
              <a:t>ל</a:t>
            </a:r>
            <a:r>
              <a:rPr lang="en" sz="900">
                <a:solidFill>
                  <a:srgbClr val="EFEFEF"/>
                </a:solidFill>
                <a:latin typeface="Times New Roman"/>
                <a:ea typeface="Times New Roman"/>
                <a:cs typeface="Times New Roman"/>
                <a:sym typeface="Times New Roman"/>
              </a:rPr>
              <a:t>חים ויז</a:t>
            </a:r>
            <a:r>
              <a:rPr lang="en" sz="900">
                <a:solidFill>
                  <a:srgbClr val="333333"/>
                </a:solidFill>
                <a:latin typeface="Times New Roman"/>
                <a:ea typeface="Times New Roman"/>
                <a:cs typeface="Times New Roman"/>
                <a:sym typeface="Times New Roman"/>
              </a:rPr>
              <a:t>עקו איש אל אלהיו ויטלו את הכלים אשר באנ</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 אל ה</a:t>
            </a:r>
            <a:r>
              <a:rPr lang="en" sz="900">
                <a:solidFill>
                  <a:srgbClr val="EFEFEF"/>
                </a:solidFill>
                <a:latin typeface="Times New Roman"/>
                <a:ea typeface="Times New Roman"/>
                <a:cs typeface="Times New Roman"/>
                <a:sym typeface="Times New Roman"/>
              </a:rPr>
              <a:t>ים</a:t>
            </a:r>
            <a:r>
              <a:rPr lang="en" sz="900">
                <a:solidFill>
                  <a:srgbClr val="333333"/>
                </a:solidFill>
                <a:latin typeface="Times New Roman"/>
                <a:ea typeface="Times New Roman"/>
                <a:cs typeface="Times New Roman"/>
                <a:sym typeface="Times New Roman"/>
              </a:rPr>
              <a:t> להק</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 מעליהם ויונה יר</a:t>
            </a:r>
            <a:r>
              <a:rPr lang="en" sz="900">
                <a:solidFill>
                  <a:srgbClr val="EFEFEF"/>
                </a:solidFill>
                <a:latin typeface="Times New Roman"/>
                <a:ea typeface="Times New Roman"/>
                <a:cs typeface="Times New Roman"/>
                <a:sym typeface="Times New Roman"/>
              </a:rPr>
              <a:t>ד</a:t>
            </a:r>
            <a:r>
              <a:rPr lang="en" sz="900">
                <a:solidFill>
                  <a:srgbClr val="333333"/>
                </a:solidFill>
                <a:latin typeface="Times New Roman"/>
                <a:ea typeface="Times New Roman"/>
                <a:cs typeface="Times New Roman"/>
                <a:sym typeface="Times New Roman"/>
              </a:rPr>
              <a:t> אל ירכתי הס</a:t>
            </a:r>
            <a:r>
              <a:rPr lang="en" sz="900">
                <a:solidFill>
                  <a:srgbClr val="EFEFEF"/>
                </a:solidFill>
                <a:latin typeface="Times New Roman"/>
                <a:ea typeface="Times New Roman"/>
                <a:cs typeface="Times New Roman"/>
                <a:sym typeface="Times New Roman"/>
              </a:rPr>
              <a:t>פינה</a:t>
            </a:r>
            <a:r>
              <a:rPr lang="en" sz="900">
                <a:solidFill>
                  <a:srgbClr val="333333"/>
                </a:solidFill>
                <a:latin typeface="Times New Roman"/>
                <a:ea typeface="Times New Roman"/>
                <a:cs typeface="Times New Roman"/>
                <a:sym typeface="Times New Roman"/>
              </a:rPr>
              <a:t> וישכב וירדם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יקרב אליו </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ב </a:t>
            </a:r>
            <a:r>
              <a:rPr lang="en" sz="900">
                <a:solidFill>
                  <a:srgbClr val="EFEFEF"/>
                </a:solidFill>
                <a:latin typeface="Times New Roman"/>
                <a:ea typeface="Times New Roman"/>
                <a:cs typeface="Times New Roman"/>
                <a:sym typeface="Times New Roman"/>
              </a:rPr>
              <a:t>הח</a:t>
            </a:r>
            <a:r>
              <a:rPr lang="en" sz="900">
                <a:solidFill>
                  <a:srgbClr val="333333"/>
                </a:solidFill>
                <a:latin typeface="Times New Roman"/>
                <a:ea typeface="Times New Roman"/>
                <a:cs typeface="Times New Roman"/>
                <a:sym typeface="Times New Roman"/>
              </a:rPr>
              <a:t>בל ויאמר לו מה לך נרדם קום </a:t>
            </a:r>
            <a:r>
              <a:rPr lang="en" sz="900">
                <a:solidFill>
                  <a:srgbClr val="EFEFEF"/>
                </a:solidFill>
                <a:latin typeface="Times New Roman"/>
                <a:ea typeface="Times New Roman"/>
                <a:cs typeface="Times New Roman"/>
                <a:sym typeface="Times New Roman"/>
              </a:rPr>
              <a:t>קרא</a:t>
            </a:r>
            <a:r>
              <a:rPr lang="en" sz="900">
                <a:solidFill>
                  <a:srgbClr val="333333"/>
                </a:solidFill>
                <a:latin typeface="Times New Roman"/>
                <a:ea typeface="Times New Roman"/>
                <a:cs typeface="Times New Roman"/>
                <a:sym typeface="Times New Roman"/>
              </a:rPr>
              <a:t> אל אלהיך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ולי יתעשת האלה</a:t>
            </a:r>
            <a:r>
              <a:rPr lang="en" sz="900">
                <a:solidFill>
                  <a:srgbClr val="EFEFEF"/>
                </a:solidFill>
                <a:latin typeface="Times New Roman"/>
                <a:ea typeface="Times New Roman"/>
                <a:cs typeface="Times New Roman"/>
                <a:sym typeface="Times New Roman"/>
              </a:rPr>
              <a:t>ים לנו</a:t>
            </a:r>
            <a:r>
              <a:rPr lang="en" sz="900">
                <a:solidFill>
                  <a:srgbClr val="333333"/>
                </a:solidFill>
                <a:latin typeface="Times New Roman"/>
                <a:ea typeface="Times New Roman"/>
                <a:cs typeface="Times New Roman"/>
                <a:sym typeface="Times New Roman"/>
              </a:rPr>
              <a:t> ולא נאבד ויאמרו אי</a:t>
            </a:r>
            <a:r>
              <a:rPr lang="en" sz="900">
                <a:solidFill>
                  <a:srgbClr val="EFEFEF"/>
                </a:solidFill>
                <a:latin typeface="Times New Roman"/>
                <a:ea typeface="Times New Roman"/>
                <a:cs typeface="Times New Roman"/>
                <a:sym typeface="Times New Roman"/>
              </a:rPr>
              <a:t>ש</a:t>
            </a:r>
            <a:r>
              <a:rPr lang="en" sz="900">
                <a:solidFill>
                  <a:srgbClr val="333333"/>
                </a:solidFill>
                <a:latin typeface="Times New Roman"/>
                <a:ea typeface="Times New Roman"/>
                <a:cs typeface="Times New Roman"/>
                <a:sym typeface="Times New Roman"/>
              </a:rPr>
              <a:t> אל רע</a:t>
            </a:r>
            <a:r>
              <a:rPr lang="en" sz="900">
                <a:solidFill>
                  <a:srgbClr val="EFEFEF"/>
                </a:solidFill>
                <a:latin typeface="Times New Roman"/>
                <a:ea typeface="Times New Roman"/>
                <a:cs typeface="Times New Roman"/>
                <a:sym typeface="Times New Roman"/>
              </a:rPr>
              <a:t>הו</a:t>
            </a:r>
            <a:r>
              <a:rPr lang="en" sz="900">
                <a:solidFill>
                  <a:srgbClr val="333333"/>
                </a:solidFill>
                <a:latin typeface="Times New Roman"/>
                <a:ea typeface="Times New Roman"/>
                <a:cs typeface="Times New Roman"/>
                <a:sym typeface="Times New Roman"/>
              </a:rPr>
              <a:t> לכו ונפילה גורלות ונדעה </a:t>
            </a:r>
            <a:r>
              <a:rPr lang="en" sz="900">
                <a:solidFill>
                  <a:srgbClr val="EFEFEF"/>
                </a:solidFill>
                <a:latin typeface="Times New Roman"/>
                <a:ea typeface="Times New Roman"/>
                <a:cs typeface="Times New Roman"/>
                <a:sym typeface="Times New Roman"/>
              </a:rPr>
              <a:t>בשלמ</a:t>
            </a:r>
            <a:r>
              <a:rPr lang="en" sz="900">
                <a:solidFill>
                  <a:srgbClr val="333333"/>
                </a:solidFill>
                <a:latin typeface="Times New Roman"/>
                <a:ea typeface="Times New Roman"/>
                <a:cs typeface="Times New Roman"/>
                <a:sym typeface="Times New Roman"/>
              </a:rPr>
              <a:t>י הרעה הזאת </a:t>
            </a:r>
            <a:r>
              <a:rPr lang="en" sz="900">
                <a:solidFill>
                  <a:srgbClr val="EFEFEF"/>
                </a:solidFill>
                <a:latin typeface="Times New Roman"/>
                <a:ea typeface="Times New Roman"/>
                <a:cs typeface="Times New Roman"/>
                <a:sym typeface="Times New Roman"/>
              </a:rPr>
              <a:t>לנו</a:t>
            </a:r>
            <a:r>
              <a:rPr lang="en" sz="900">
                <a:solidFill>
                  <a:srgbClr val="333333"/>
                </a:solidFill>
                <a:latin typeface="Times New Roman"/>
                <a:ea typeface="Times New Roman"/>
                <a:cs typeface="Times New Roman"/>
                <a:sym typeface="Times New Roman"/>
              </a:rPr>
              <a:t> ויפלו גור</a:t>
            </a:r>
            <a:r>
              <a:rPr lang="en" sz="900">
                <a:solidFill>
                  <a:srgbClr val="EFEFEF"/>
                </a:solidFill>
                <a:latin typeface="Times New Roman"/>
                <a:ea typeface="Times New Roman"/>
                <a:cs typeface="Times New Roman"/>
                <a:sym typeface="Times New Roman"/>
              </a:rPr>
              <a:t>לו</a:t>
            </a:r>
            <a:r>
              <a:rPr lang="en" sz="900">
                <a:solidFill>
                  <a:srgbClr val="333333"/>
                </a:solidFill>
                <a:latin typeface="Times New Roman"/>
                <a:ea typeface="Times New Roman"/>
                <a:cs typeface="Times New Roman"/>
                <a:sym typeface="Times New Roman"/>
              </a:rPr>
              <a:t>ת ויפל הגו</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ל על יונה ויאמר</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 אליו </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גידה נא ל</a:t>
            </a:r>
            <a:r>
              <a:rPr lang="en" sz="900">
                <a:solidFill>
                  <a:srgbClr val="EFEFEF"/>
                </a:solidFill>
                <a:latin typeface="Times New Roman"/>
                <a:ea typeface="Times New Roman"/>
                <a:cs typeface="Times New Roman"/>
                <a:sym typeface="Times New Roman"/>
              </a:rPr>
              <a:t>נו</a:t>
            </a:r>
            <a:r>
              <a:rPr lang="en" sz="900">
                <a:solidFill>
                  <a:srgbClr val="333333"/>
                </a:solidFill>
                <a:latin typeface="Times New Roman"/>
                <a:ea typeface="Times New Roman"/>
                <a:cs typeface="Times New Roman"/>
                <a:sym typeface="Times New Roman"/>
              </a:rPr>
              <a:t> באשר למי הרעה הזאת לנו מה מלאכתך ומאין תבוא מ</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ארצך ואי מזה עם אתה ויאמר אליהם עברי אנכי ואת יה</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ה אלהי השמים אני ירא אשר עשה את הים ואת היבש</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וייראו האנשים יראה גדולה ויאמרו אליו מה זאת עשי</a:t>
            </a:r>
            <a:r>
              <a:rPr lang="en" sz="900">
                <a:solidFill>
                  <a:srgbClr val="EFEFEF"/>
                </a:solidFill>
                <a:latin typeface="Times New Roman"/>
                <a:ea typeface="Times New Roman"/>
                <a:cs typeface="Times New Roman"/>
                <a:sym typeface="Times New Roman"/>
              </a:rPr>
              <a:t>ת כי </a:t>
            </a:r>
            <a:r>
              <a:rPr lang="en" sz="900">
                <a:solidFill>
                  <a:srgbClr val="333333"/>
                </a:solidFill>
                <a:latin typeface="Times New Roman"/>
                <a:ea typeface="Times New Roman"/>
                <a:cs typeface="Times New Roman"/>
                <a:sym typeface="Times New Roman"/>
              </a:rPr>
              <a:t>ידעו האנשים כי מלפני </a:t>
            </a:r>
            <a:r>
              <a:rPr lang="en" sz="900">
                <a:solidFill>
                  <a:srgbClr val="EFEFEF"/>
                </a:solidFill>
                <a:latin typeface="Times New Roman"/>
                <a:ea typeface="Times New Roman"/>
                <a:cs typeface="Times New Roman"/>
                <a:sym typeface="Times New Roman"/>
              </a:rPr>
              <a:t>יה</a:t>
            </a:r>
            <a:r>
              <a:rPr lang="en" sz="900">
                <a:solidFill>
                  <a:srgbClr val="333333"/>
                </a:solidFill>
                <a:latin typeface="Times New Roman"/>
                <a:ea typeface="Times New Roman"/>
                <a:cs typeface="Times New Roman"/>
                <a:sym typeface="Times New Roman"/>
              </a:rPr>
              <a:t>וה הוא ברח כי הגיד להם ויא</a:t>
            </a:r>
            <a:r>
              <a:rPr lang="en" sz="900">
                <a:solidFill>
                  <a:srgbClr val="EFEFEF"/>
                </a:solidFill>
                <a:latin typeface="Times New Roman"/>
                <a:ea typeface="Times New Roman"/>
                <a:cs typeface="Times New Roman"/>
                <a:sym typeface="Times New Roman"/>
              </a:rPr>
              <a:t>מרו</a:t>
            </a:r>
            <a:r>
              <a:rPr lang="en" sz="900">
                <a:solidFill>
                  <a:srgbClr val="333333"/>
                </a:solidFill>
                <a:latin typeface="Times New Roman"/>
                <a:ea typeface="Times New Roman"/>
                <a:cs typeface="Times New Roman"/>
                <a:sym typeface="Times New Roman"/>
              </a:rPr>
              <a:t> אליו מה נעשה לך וישתק הים מעלינו כי הים הולך וסער ויאמר אליהם שאוני והטילני אל </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ים וישתק הים מעליכם כי יודע א</a:t>
            </a:r>
            <a:r>
              <a:rPr lang="en" sz="900">
                <a:solidFill>
                  <a:srgbClr val="EFEFEF"/>
                </a:solidFill>
                <a:latin typeface="Times New Roman"/>
                <a:ea typeface="Times New Roman"/>
                <a:cs typeface="Times New Roman"/>
                <a:sym typeface="Times New Roman"/>
              </a:rPr>
              <a:t>נ</a:t>
            </a:r>
            <a:r>
              <a:rPr lang="en" sz="900">
                <a:solidFill>
                  <a:srgbClr val="333333"/>
                </a:solidFill>
                <a:latin typeface="Times New Roman"/>
                <a:ea typeface="Times New Roman"/>
                <a:cs typeface="Times New Roman"/>
                <a:sym typeface="Times New Roman"/>
              </a:rPr>
              <a:t>י כי בשלי הסער הגד</a:t>
            </a:r>
            <a:r>
              <a:rPr lang="en" sz="900">
                <a:solidFill>
                  <a:srgbClr val="EFEFEF"/>
                </a:solidFill>
                <a:latin typeface="Times New Roman"/>
                <a:ea typeface="Times New Roman"/>
                <a:cs typeface="Times New Roman"/>
                <a:sym typeface="Times New Roman"/>
              </a:rPr>
              <a:t>ול הז</a:t>
            </a:r>
            <a:r>
              <a:rPr lang="en" sz="900">
                <a:solidFill>
                  <a:srgbClr val="333333"/>
                </a:solidFill>
                <a:latin typeface="Times New Roman"/>
                <a:ea typeface="Times New Roman"/>
                <a:cs typeface="Times New Roman"/>
                <a:sym typeface="Times New Roman"/>
              </a:rPr>
              <a:t>ה </a:t>
            </a:r>
            <a:r>
              <a:rPr lang="en" sz="900">
                <a:solidFill>
                  <a:srgbClr val="EFEFEF"/>
                </a:solidFill>
                <a:latin typeface="Times New Roman"/>
                <a:ea typeface="Times New Roman"/>
                <a:cs typeface="Times New Roman"/>
                <a:sym typeface="Times New Roman"/>
              </a:rPr>
              <a:t>ע</a:t>
            </a:r>
            <a:r>
              <a:rPr lang="en" sz="900">
                <a:solidFill>
                  <a:srgbClr val="333333"/>
                </a:solidFill>
                <a:latin typeface="Times New Roman"/>
                <a:ea typeface="Times New Roman"/>
                <a:cs typeface="Times New Roman"/>
                <a:sym typeface="Times New Roman"/>
              </a:rPr>
              <a:t>ליכם ויחתרו האנש</a:t>
            </a:r>
            <a:r>
              <a:rPr lang="en" sz="900">
                <a:solidFill>
                  <a:srgbClr val="EFEFEF"/>
                </a:solidFill>
                <a:latin typeface="Times New Roman"/>
                <a:ea typeface="Times New Roman"/>
                <a:cs typeface="Times New Roman"/>
                <a:sym typeface="Times New Roman"/>
              </a:rPr>
              <a:t>ים</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השיב אל היבשה ולא יכלו כי הים הולך וסער עליהם ויקראו אל יהוה ויאמרו אנה יהוה אל נא נאבדה בנפש האיש הזה ואל תתן עלינו דם נקי</a:t>
            </a:r>
            <a:r>
              <a:rPr lang="en" sz="900">
                <a:solidFill>
                  <a:srgbClr val="FFFFF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 כי אתה יהוה כאשר חפצת עשית וישאו את יונה ויטלהו אל הים ויעמד הים מזעפו וייראו האנשים יראה גדולה את יהוה ויזבחו זבח ליהוה וידרו נדרים וימן יהוה דג </a:t>
            </a:r>
            <a:r>
              <a:rPr lang="en" sz="900">
                <a:solidFill>
                  <a:srgbClr val="EFEFEF"/>
                </a:solidFill>
                <a:latin typeface="Times New Roman"/>
                <a:ea typeface="Times New Roman"/>
                <a:cs typeface="Times New Roman"/>
                <a:sym typeface="Times New Roman"/>
              </a:rPr>
              <a:t>ג</a:t>
            </a:r>
            <a:r>
              <a:rPr lang="en" sz="900">
                <a:solidFill>
                  <a:srgbClr val="333333"/>
                </a:solidFill>
                <a:latin typeface="Times New Roman"/>
                <a:ea typeface="Times New Roman"/>
                <a:cs typeface="Times New Roman"/>
                <a:sym typeface="Times New Roman"/>
              </a:rPr>
              <a:t>דול לבלע את יונה ויהי יונה במעי הדג שלשה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מים ושלשה לילות ויתפלל יונה אל יהוה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להיו ממעי הדגה ויא</a:t>
            </a:r>
            <a:r>
              <a:rPr lang="en" sz="900">
                <a:solidFill>
                  <a:srgbClr val="EFEFEF"/>
                </a:solidFill>
                <a:latin typeface="Times New Roman"/>
                <a:ea typeface="Times New Roman"/>
                <a:cs typeface="Times New Roman"/>
                <a:sym typeface="Times New Roman"/>
              </a:rPr>
              <a:t>מר</a:t>
            </a:r>
            <a:r>
              <a:rPr lang="en" sz="900">
                <a:solidFill>
                  <a:srgbClr val="333333"/>
                </a:solidFill>
                <a:latin typeface="Times New Roman"/>
                <a:ea typeface="Times New Roman"/>
                <a:cs typeface="Times New Roman"/>
                <a:sym typeface="Times New Roman"/>
              </a:rPr>
              <a:t> קראתי מצרה לי אל י</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וה </a:t>
            </a:r>
            <a:r>
              <a:rPr lang="en" sz="900">
                <a:solidFill>
                  <a:srgbClr val="EFEFEF"/>
                </a:solidFill>
                <a:latin typeface="Times New Roman"/>
                <a:ea typeface="Times New Roman"/>
                <a:cs typeface="Times New Roman"/>
                <a:sym typeface="Times New Roman"/>
              </a:rPr>
              <a:t>וי</a:t>
            </a:r>
            <a:r>
              <a:rPr lang="en" sz="900">
                <a:solidFill>
                  <a:srgbClr val="333333"/>
                </a:solidFill>
                <a:latin typeface="Times New Roman"/>
                <a:ea typeface="Times New Roman"/>
                <a:cs typeface="Times New Roman"/>
                <a:sym typeface="Times New Roman"/>
              </a:rPr>
              <a:t>ענני </a:t>
            </a:r>
            <a:r>
              <a:rPr lang="en" sz="900">
                <a:solidFill>
                  <a:srgbClr val="EFEFEF"/>
                </a:solidFill>
                <a:latin typeface="Times New Roman"/>
                <a:ea typeface="Times New Roman"/>
                <a:cs typeface="Times New Roman"/>
                <a:sym typeface="Times New Roman"/>
              </a:rPr>
              <a:t>מב</a:t>
            </a:r>
            <a:r>
              <a:rPr lang="en" sz="900">
                <a:solidFill>
                  <a:srgbClr val="333333"/>
                </a:solidFill>
                <a:latin typeface="Times New Roman"/>
                <a:ea typeface="Times New Roman"/>
                <a:cs typeface="Times New Roman"/>
                <a:sym typeface="Times New Roman"/>
              </a:rPr>
              <a:t>טן שאול שוע</a:t>
            </a:r>
            <a:r>
              <a:rPr lang="en" sz="900">
                <a:solidFill>
                  <a:srgbClr val="EFEFEF"/>
                </a:solidFill>
                <a:latin typeface="Times New Roman"/>
                <a:ea typeface="Times New Roman"/>
                <a:cs typeface="Times New Roman"/>
                <a:sym typeface="Times New Roman"/>
              </a:rPr>
              <a:t>תי שמ</a:t>
            </a:r>
            <a:r>
              <a:rPr lang="en" sz="900">
                <a:solidFill>
                  <a:srgbClr val="333333"/>
                </a:solidFill>
                <a:latin typeface="Times New Roman"/>
                <a:ea typeface="Times New Roman"/>
                <a:cs typeface="Times New Roman"/>
                <a:sym typeface="Times New Roman"/>
              </a:rPr>
              <a:t>ע</a:t>
            </a:r>
            <a:r>
              <a:rPr lang="en" sz="900">
                <a:solidFill>
                  <a:srgbClr val="EFEFEF"/>
                </a:solidFill>
                <a:latin typeface="Times New Roman"/>
                <a:ea typeface="Times New Roman"/>
                <a:cs typeface="Times New Roman"/>
                <a:sym typeface="Times New Roman"/>
              </a:rPr>
              <a:t>ת</a:t>
            </a:r>
            <a:r>
              <a:rPr lang="en" sz="900">
                <a:solidFill>
                  <a:srgbClr val="333333"/>
                </a:solidFill>
                <a:latin typeface="Times New Roman"/>
                <a:ea typeface="Times New Roman"/>
                <a:cs typeface="Times New Roman"/>
                <a:sym typeface="Times New Roman"/>
              </a:rPr>
              <a:t> קולי ותשליכני מצולה בלבב </a:t>
            </a:r>
            <a:r>
              <a:rPr lang="en" sz="900">
                <a:solidFill>
                  <a:srgbClr val="EFEFEF"/>
                </a:solidFill>
                <a:latin typeface="Times New Roman"/>
                <a:ea typeface="Times New Roman"/>
                <a:cs typeface="Times New Roman"/>
                <a:sym typeface="Times New Roman"/>
              </a:rPr>
              <a:t>ימים ו</a:t>
            </a:r>
            <a:r>
              <a:rPr lang="en" sz="900">
                <a:solidFill>
                  <a:srgbClr val="333333"/>
                </a:solidFill>
                <a:latin typeface="Times New Roman"/>
                <a:ea typeface="Times New Roman"/>
                <a:cs typeface="Times New Roman"/>
                <a:sym typeface="Times New Roman"/>
              </a:rPr>
              <a:t>נ</a:t>
            </a:r>
            <a:r>
              <a:rPr lang="en" sz="900">
                <a:solidFill>
                  <a:srgbClr val="EFEFEF"/>
                </a:solidFill>
                <a:latin typeface="Times New Roman"/>
                <a:ea typeface="Times New Roman"/>
                <a:cs typeface="Times New Roman"/>
                <a:sym typeface="Times New Roman"/>
              </a:rPr>
              <a:t>הר</a:t>
            </a:r>
            <a:r>
              <a:rPr lang="en" sz="900">
                <a:solidFill>
                  <a:srgbClr val="333333"/>
                </a:solidFill>
                <a:latin typeface="Times New Roman"/>
                <a:ea typeface="Times New Roman"/>
                <a:cs typeface="Times New Roman"/>
                <a:sym typeface="Times New Roman"/>
              </a:rPr>
              <a:t> יסבבני כ</a:t>
            </a:r>
            <a:r>
              <a:rPr lang="en" sz="900">
                <a:solidFill>
                  <a:srgbClr val="EFEFEF"/>
                </a:solidFill>
                <a:latin typeface="Times New Roman"/>
                <a:ea typeface="Times New Roman"/>
                <a:cs typeface="Times New Roman"/>
                <a:sym typeface="Times New Roman"/>
              </a:rPr>
              <a:t>ל מ</a:t>
            </a:r>
            <a:r>
              <a:rPr lang="en" sz="900">
                <a:solidFill>
                  <a:srgbClr val="333333"/>
                </a:solidFill>
                <a:latin typeface="Times New Roman"/>
                <a:ea typeface="Times New Roman"/>
                <a:cs typeface="Times New Roman"/>
                <a:sym typeface="Times New Roman"/>
              </a:rPr>
              <a:t>שבריך ו</a:t>
            </a:r>
            <a:r>
              <a:rPr lang="en" sz="900">
                <a:solidFill>
                  <a:srgbClr val="EFEFEF"/>
                </a:solidFill>
                <a:latin typeface="Times New Roman"/>
                <a:ea typeface="Times New Roman"/>
                <a:cs typeface="Times New Roman"/>
                <a:sym typeface="Times New Roman"/>
              </a:rPr>
              <a:t>ג</a:t>
            </a:r>
            <a:r>
              <a:rPr lang="en" sz="900">
                <a:solidFill>
                  <a:srgbClr val="333333"/>
                </a:solidFill>
                <a:latin typeface="Times New Roman"/>
                <a:ea typeface="Times New Roman"/>
                <a:cs typeface="Times New Roman"/>
                <a:sym typeface="Times New Roman"/>
              </a:rPr>
              <a:t>ליך עלי עברו ואני אמרתי </a:t>
            </a:r>
            <a:r>
              <a:rPr lang="en" sz="900">
                <a:solidFill>
                  <a:srgbClr val="EFEFEF"/>
                </a:solidFill>
                <a:latin typeface="Times New Roman"/>
                <a:ea typeface="Times New Roman"/>
                <a:cs typeface="Times New Roman"/>
                <a:sym typeface="Times New Roman"/>
              </a:rPr>
              <a:t>נגר</a:t>
            </a:r>
            <a:r>
              <a:rPr lang="en" sz="900">
                <a:solidFill>
                  <a:srgbClr val="333333"/>
                </a:solidFill>
                <a:latin typeface="Times New Roman"/>
                <a:ea typeface="Times New Roman"/>
                <a:cs typeface="Times New Roman"/>
                <a:sym typeface="Times New Roman"/>
              </a:rPr>
              <a:t>שת</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מנגד עיניך אך אוסיף להביט אל ה</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כל קדשך אפפוני מים עד </a:t>
            </a:r>
            <a:r>
              <a:rPr lang="en" sz="900">
                <a:solidFill>
                  <a:srgbClr val="EFEFEF"/>
                </a:solidFill>
                <a:latin typeface="Times New Roman"/>
                <a:ea typeface="Times New Roman"/>
                <a:cs typeface="Times New Roman"/>
                <a:sym typeface="Times New Roman"/>
              </a:rPr>
              <a:t>נפ</a:t>
            </a:r>
            <a:r>
              <a:rPr lang="en" sz="900">
                <a:solidFill>
                  <a:srgbClr val="333333"/>
                </a:solidFill>
                <a:latin typeface="Times New Roman"/>
                <a:ea typeface="Times New Roman"/>
                <a:cs typeface="Times New Roman"/>
                <a:sym typeface="Times New Roman"/>
              </a:rPr>
              <a:t>ש תהום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סבבני סוף חב</a:t>
            </a:r>
            <a:r>
              <a:rPr lang="en" sz="900">
                <a:solidFill>
                  <a:srgbClr val="EFEFEF"/>
                </a:solidFill>
                <a:latin typeface="Times New Roman"/>
                <a:ea typeface="Times New Roman"/>
                <a:cs typeface="Times New Roman"/>
                <a:sym typeface="Times New Roman"/>
              </a:rPr>
              <a:t>וש</a:t>
            </a:r>
            <a:r>
              <a:rPr lang="en" sz="900">
                <a:solidFill>
                  <a:srgbClr val="333333"/>
                </a:solidFill>
                <a:latin typeface="Times New Roman"/>
                <a:ea typeface="Times New Roman"/>
                <a:cs typeface="Times New Roman"/>
                <a:sym typeface="Times New Roman"/>
              </a:rPr>
              <a:t> לראשי לקצבי הרים ירד</a:t>
            </a:r>
            <a:r>
              <a:rPr lang="en" sz="900">
                <a:solidFill>
                  <a:srgbClr val="EFEFEF"/>
                </a:solidFill>
                <a:latin typeface="Times New Roman"/>
                <a:ea typeface="Times New Roman"/>
                <a:cs typeface="Times New Roman"/>
                <a:sym typeface="Times New Roman"/>
              </a:rPr>
              <a:t>תי הארץ ב</a:t>
            </a:r>
            <a:r>
              <a:rPr lang="en" sz="900">
                <a:solidFill>
                  <a:srgbClr val="333333"/>
                </a:solidFill>
                <a:latin typeface="Times New Roman"/>
                <a:ea typeface="Times New Roman"/>
                <a:cs typeface="Times New Roman"/>
                <a:sym typeface="Times New Roman"/>
              </a:rPr>
              <a:t>רח</a:t>
            </a:r>
            <a:r>
              <a:rPr lang="en" sz="900">
                <a:solidFill>
                  <a:srgbClr val="EFEFEF"/>
                </a:solidFill>
                <a:latin typeface="Times New Roman"/>
                <a:ea typeface="Times New Roman"/>
                <a:cs typeface="Times New Roman"/>
                <a:sym typeface="Times New Roman"/>
              </a:rPr>
              <a:t>יה</a:t>
            </a:r>
            <a:r>
              <a:rPr lang="en" sz="900">
                <a:solidFill>
                  <a:srgbClr val="333333"/>
                </a:solidFill>
                <a:latin typeface="Times New Roman"/>
                <a:ea typeface="Times New Roman"/>
                <a:cs typeface="Times New Roman"/>
                <a:sym typeface="Times New Roman"/>
              </a:rPr>
              <a:t> בעדי לע</a:t>
            </a:r>
            <a:r>
              <a:rPr lang="en" sz="900">
                <a:solidFill>
                  <a:srgbClr val="EFEFEF"/>
                </a:solidFill>
                <a:latin typeface="Times New Roman"/>
                <a:ea typeface="Times New Roman"/>
                <a:cs typeface="Times New Roman"/>
                <a:sym typeface="Times New Roman"/>
              </a:rPr>
              <a:t>ולם ותעל משח</a:t>
            </a:r>
            <a:r>
              <a:rPr lang="en" sz="900">
                <a:solidFill>
                  <a:srgbClr val="333333"/>
                </a:solidFill>
                <a:latin typeface="Times New Roman"/>
                <a:ea typeface="Times New Roman"/>
                <a:cs typeface="Times New Roman"/>
                <a:sym typeface="Times New Roman"/>
              </a:rPr>
              <a:t>ת ח</a:t>
            </a:r>
            <a:r>
              <a:rPr lang="en" sz="900">
                <a:solidFill>
                  <a:srgbClr val="EFEFEF"/>
                </a:solidFill>
                <a:latin typeface="Times New Roman"/>
                <a:ea typeface="Times New Roman"/>
                <a:cs typeface="Times New Roman"/>
                <a:sym typeface="Times New Roman"/>
              </a:rPr>
              <a:t>יי י</a:t>
            </a:r>
            <a:r>
              <a:rPr lang="en" sz="900">
                <a:solidFill>
                  <a:srgbClr val="333333"/>
                </a:solidFill>
                <a:latin typeface="Times New Roman"/>
                <a:ea typeface="Times New Roman"/>
                <a:cs typeface="Times New Roman"/>
                <a:sym typeface="Times New Roman"/>
              </a:rPr>
              <a:t>הוה </a:t>
            </a:r>
            <a:r>
              <a:rPr lang="en" sz="900">
                <a:solidFill>
                  <a:srgbClr val="EFEFEF"/>
                </a:solidFill>
                <a:latin typeface="Times New Roman"/>
                <a:ea typeface="Times New Roman"/>
                <a:cs typeface="Times New Roman"/>
                <a:sym typeface="Times New Roman"/>
              </a:rPr>
              <a:t>אל</a:t>
            </a:r>
            <a:r>
              <a:rPr lang="en" sz="900">
                <a:solidFill>
                  <a:srgbClr val="333333"/>
                </a:solidFill>
                <a:latin typeface="Times New Roman"/>
                <a:ea typeface="Times New Roman"/>
                <a:cs typeface="Times New Roman"/>
                <a:sym typeface="Times New Roman"/>
              </a:rPr>
              <a:t>הי ב</a:t>
            </a:r>
            <a:r>
              <a:rPr lang="en" sz="900">
                <a:solidFill>
                  <a:srgbClr val="EFEFEF"/>
                </a:solidFill>
                <a:latin typeface="Times New Roman"/>
                <a:ea typeface="Times New Roman"/>
                <a:cs typeface="Times New Roman"/>
                <a:sym typeface="Times New Roman"/>
              </a:rPr>
              <a:t>התע</a:t>
            </a:r>
            <a:r>
              <a:rPr lang="en" sz="900">
                <a:solidFill>
                  <a:srgbClr val="333333"/>
                </a:solidFill>
                <a:latin typeface="Times New Roman"/>
                <a:ea typeface="Times New Roman"/>
                <a:cs typeface="Times New Roman"/>
                <a:sym typeface="Times New Roman"/>
              </a:rPr>
              <a:t>ט</a:t>
            </a:r>
            <a:r>
              <a:rPr lang="en" sz="900">
                <a:solidFill>
                  <a:srgbClr val="EFEFEF"/>
                </a:solidFill>
                <a:latin typeface="Times New Roman"/>
                <a:ea typeface="Times New Roman"/>
                <a:cs typeface="Times New Roman"/>
                <a:sym typeface="Times New Roman"/>
              </a:rPr>
              <a:t>ף</a:t>
            </a:r>
            <a:r>
              <a:rPr lang="en" sz="900">
                <a:solidFill>
                  <a:srgbClr val="333333"/>
                </a:solidFill>
                <a:latin typeface="Times New Roman"/>
                <a:ea typeface="Times New Roman"/>
                <a:cs typeface="Times New Roman"/>
                <a:sym typeface="Times New Roman"/>
              </a:rPr>
              <a:t> עלי נפשי את </a:t>
            </a:r>
            <a:r>
              <a:rPr lang="en" sz="900">
                <a:solidFill>
                  <a:srgbClr val="EFEFEF"/>
                </a:solidFill>
                <a:latin typeface="Times New Roman"/>
                <a:ea typeface="Times New Roman"/>
                <a:cs typeface="Times New Roman"/>
                <a:sym typeface="Times New Roman"/>
              </a:rPr>
              <a:t>יהוה זכרתי ותב</a:t>
            </a:r>
            <a:r>
              <a:rPr lang="en" sz="900">
                <a:solidFill>
                  <a:srgbClr val="333333"/>
                </a:solidFill>
                <a:latin typeface="Times New Roman"/>
                <a:ea typeface="Times New Roman"/>
                <a:cs typeface="Times New Roman"/>
                <a:sym typeface="Times New Roman"/>
              </a:rPr>
              <a:t>וא אליך תפ</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ת</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א</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 הי</a:t>
            </a:r>
            <a:r>
              <a:rPr lang="en" sz="900">
                <a:solidFill>
                  <a:srgbClr val="EFEFEF"/>
                </a:solidFill>
                <a:latin typeface="Times New Roman"/>
                <a:ea typeface="Times New Roman"/>
                <a:cs typeface="Times New Roman"/>
                <a:sym typeface="Times New Roman"/>
              </a:rPr>
              <a:t>כל קדש</a:t>
            </a:r>
            <a:r>
              <a:rPr lang="en" sz="900">
                <a:solidFill>
                  <a:srgbClr val="333333"/>
                </a:solidFill>
                <a:latin typeface="Times New Roman"/>
                <a:ea typeface="Times New Roman"/>
                <a:cs typeface="Times New Roman"/>
                <a:sym typeface="Times New Roman"/>
              </a:rPr>
              <a:t>ך משמר</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ם הבל</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שוא חסדם י</a:t>
            </a:r>
            <a:r>
              <a:rPr lang="en" sz="900">
                <a:solidFill>
                  <a:srgbClr val="333333"/>
                </a:solidFill>
                <a:latin typeface="Times New Roman"/>
                <a:ea typeface="Times New Roman"/>
                <a:cs typeface="Times New Roman"/>
                <a:sym typeface="Times New Roman"/>
              </a:rPr>
              <a:t>עזבו ואני ב</a:t>
            </a:r>
            <a:r>
              <a:rPr lang="en" sz="900">
                <a:solidFill>
                  <a:srgbClr val="EFEFEF"/>
                </a:solidFill>
                <a:latin typeface="Times New Roman"/>
                <a:ea typeface="Times New Roman"/>
                <a:cs typeface="Times New Roman"/>
                <a:sym typeface="Times New Roman"/>
              </a:rPr>
              <a:t>ק</a:t>
            </a:r>
            <a:r>
              <a:rPr lang="en" sz="900">
                <a:solidFill>
                  <a:srgbClr val="333333"/>
                </a:solidFill>
                <a:latin typeface="Times New Roman"/>
                <a:ea typeface="Times New Roman"/>
                <a:cs typeface="Times New Roman"/>
                <a:sym typeface="Times New Roman"/>
              </a:rPr>
              <a:t>ול </a:t>
            </a:r>
            <a:r>
              <a:rPr lang="en" sz="900">
                <a:solidFill>
                  <a:srgbClr val="EFEFEF"/>
                </a:solidFill>
                <a:latin typeface="Times New Roman"/>
                <a:ea typeface="Times New Roman"/>
                <a:cs typeface="Times New Roman"/>
                <a:sym typeface="Times New Roman"/>
              </a:rPr>
              <a:t>תודה אז</a:t>
            </a:r>
            <a:r>
              <a:rPr lang="en" sz="900">
                <a:solidFill>
                  <a:srgbClr val="333333"/>
                </a:solidFill>
                <a:latin typeface="Times New Roman"/>
                <a:ea typeface="Times New Roman"/>
                <a:cs typeface="Times New Roman"/>
                <a:sym typeface="Times New Roman"/>
              </a:rPr>
              <a:t>ב</a:t>
            </a:r>
            <a:r>
              <a:rPr lang="en" sz="900">
                <a:solidFill>
                  <a:srgbClr val="EFEFEF"/>
                </a:solidFill>
                <a:latin typeface="Times New Roman"/>
                <a:ea typeface="Times New Roman"/>
                <a:cs typeface="Times New Roman"/>
                <a:sym typeface="Times New Roman"/>
              </a:rPr>
              <a:t>חה</a:t>
            </a:r>
            <a:r>
              <a:rPr lang="en" sz="900">
                <a:solidFill>
                  <a:srgbClr val="333333"/>
                </a:solidFill>
                <a:latin typeface="Times New Roman"/>
                <a:ea typeface="Times New Roman"/>
                <a:cs typeface="Times New Roman"/>
                <a:sym typeface="Times New Roman"/>
              </a:rPr>
              <a:t> לך אשר נדרתי אשל</a:t>
            </a:r>
            <a:r>
              <a:rPr lang="en" sz="900">
                <a:solidFill>
                  <a:srgbClr val="EFEFEF"/>
                </a:solidFill>
                <a:latin typeface="Times New Roman"/>
                <a:ea typeface="Times New Roman"/>
                <a:cs typeface="Times New Roman"/>
                <a:sym typeface="Times New Roman"/>
              </a:rPr>
              <a:t>מה ישוע</a:t>
            </a:r>
            <a:r>
              <a:rPr lang="en" sz="900">
                <a:solidFill>
                  <a:srgbClr val="333333"/>
                </a:solidFill>
                <a:latin typeface="Times New Roman"/>
                <a:ea typeface="Times New Roman"/>
                <a:cs typeface="Times New Roman"/>
                <a:sym typeface="Times New Roman"/>
              </a:rPr>
              <a:t>תה ליהו</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ויא</a:t>
            </a:r>
            <a:r>
              <a:rPr lang="en" sz="900">
                <a:solidFill>
                  <a:srgbClr val="333333"/>
                </a:solidFill>
                <a:latin typeface="Times New Roman"/>
                <a:ea typeface="Times New Roman"/>
                <a:cs typeface="Times New Roman"/>
                <a:sym typeface="Times New Roman"/>
              </a:rPr>
              <a:t>מר יהוה ל</a:t>
            </a:r>
            <a:r>
              <a:rPr lang="en" sz="900">
                <a:solidFill>
                  <a:srgbClr val="EFEFEF"/>
                </a:solidFill>
                <a:latin typeface="Times New Roman"/>
                <a:ea typeface="Times New Roman"/>
                <a:cs typeface="Times New Roman"/>
                <a:sym typeface="Times New Roman"/>
              </a:rPr>
              <a:t>ד</a:t>
            </a:r>
            <a:r>
              <a:rPr lang="en" sz="900">
                <a:solidFill>
                  <a:srgbClr val="333333"/>
                </a:solidFill>
                <a:latin typeface="Times New Roman"/>
                <a:ea typeface="Times New Roman"/>
                <a:cs typeface="Times New Roman"/>
                <a:sym typeface="Times New Roman"/>
              </a:rPr>
              <a:t>ג ויקא את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ונה </a:t>
            </a:r>
            <a:r>
              <a:rPr lang="en" sz="900">
                <a:solidFill>
                  <a:srgbClr val="EFEFEF"/>
                </a:solidFill>
                <a:latin typeface="Times New Roman"/>
                <a:ea typeface="Times New Roman"/>
                <a:cs typeface="Times New Roman"/>
                <a:sym typeface="Times New Roman"/>
              </a:rPr>
              <a:t>אל היבש</a:t>
            </a:r>
            <a:r>
              <a:rPr lang="en" sz="900">
                <a:solidFill>
                  <a:srgbClr val="333333"/>
                </a:solidFill>
                <a:latin typeface="Times New Roman"/>
                <a:ea typeface="Times New Roman"/>
                <a:cs typeface="Times New Roman"/>
                <a:sym typeface="Times New Roman"/>
              </a:rPr>
              <a:t>ה ויהי דב</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יהוה אל יונה ש</a:t>
            </a:r>
            <a:r>
              <a:rPr lang="en" sz="900">
                <a:solidFill>
                  <a:srgbClr val="333333"/>
                </a:solidFill>
                <a:latin typeface="Times New Roman"/>
                <a:ea typeface="Times New Roman"/>
                <a:cs typeface="Times New Roman"/>
                <a:sym typeface="Times New Roman"/>
              </a:rPr>
              <a:t>נית לאמר ק</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ם לך אל </a:t>
            </a:r>
            <a:r>
              <a:rPr lang="en" sz="900">
                <a:solidFill>
                  <a:srgbClr val="EFEFEF"/>
                </a:solidFill>
                <a:latin typeface="Times New Roman"/>
                <a:ea typeface="Times New Roman"/>
                <a:cs typeface="Times New Roman"/>
                <a:sym typeface="Times New Roman"/>
              </a:rPr>
              <a:t>נינוה העיר</a:t>
            </a:r>
            <a:r>
              <a:rPr lang="en" sz="900">
                <a:solidFill>
                  <a:srgbClr val="333333"/>
                </a:solidFill>
                <a:latin typeface="Times New Roman"/>
                <a:ea typeface="Times New Roman"/>
                <a:cs typeface="Times New Roman"/>
                <a:sym typeface="Times New Roman"/>
              </a:rPr>
              <a:t> הגד</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ל</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וקרא א</a:t>
            </a:r>
            <a:r>
              <a:rPr lang="en" sz="900">
                <a:solidFill>
                  <a:srgbClr val="333333"/>
                </a:solidFill>
                <a:latin typeface="Times New Roman"/>
                <a:ea typeface="Times New Roman"/>
                <a:cs typeface="Times New Roman"/>
                <a:sym typeface="Times New Roman"/>
              </a:rPr>
              <a:t>ליה </a:t>
            </a:r>
            <a:r>
              <a:rPr lang="en" sz="900">
                <a:solidFill>
                  <a:srgbClr val="EFEFEF"/>
                </a:solidFill>
                <a:latin typeface="Times New Roman"/>
                <a:ea typeface="Times New Roman"/>
                <a:cs typeface="Times New Roman"/>
                <a:sym typeface="Times New Roman"/>
              </a:rPr>
              <a:t>את ה</a:t>
            </a:r>
            <a:r>
              <a:rPr lang="en" sz="900">
                <a:solidFill>
                  <a:srgbClr val="333333"/>
                </a:solidFill>
                <a:latin typeface="Times New Roman"/>
                <a:ea typeface="Times New Roman"/>
                <a:cs typeface="Times New Roman"/>
                <a:sym typeface="Times New Roman"/>
              </a:rPr>
              <a:t>קריאה אשר אנכי דבר אליך ויקם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ונה וילך אל נ</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נוה כדב</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 יהוה ונ</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נוה היתה עיר גדולה לאלהים מהלך שלשת ימים ויחל יונה לבוא בעיר מהלך יום אחד ויקרא ויאמר עוד ארבעים יום ונינוה </a:t>
            </a:r>
            <a:r>
              <a:rPr lang="en" sz="900">
                <a:solidFill>
                  <a:srgbClr val="EFEFEF"/>
                </a:solidFill>
                <a:latin typeface="Times New Roman"/>
                <a:ea typeface="Times New Roman"/>
                <a:cs typeface="Times New Roman"/>
                <a:sym typeface="Times New Roman"/>
              </a:rPr>
              <a:t>נהפכ</a:t>
            </a:r>
            <a:r>
              <a:rPr lang="en" sz="900">
                <a:solidFill>
                  <a:srgbClr val="333333"/>
                </a:solidFill>
                <a:latin typeface="Times New Roman"/>
                <a:ea typeface="Times New Roman"/>
                <a:cs typeface="Times New Roman"/>
                <a:sym typeface="Times New Roman"/>
              </a:rPr>
              <a:t>ת ויאמי</a:t>
            </a:r>
            <a:r>
              <a:rPr lang="en" sz="900">
                <a:solidFill>
                  <a:srgbClr val="EFEFEF"/>
                </a:solidFill>
                <a:latin typeface="Times New Roman"/>
                <a:ea typeface="Times New Roman"/>
                <a:cs typeface="Times New Roman"/>
                <a:sym typeface="Times New Roman"/>
              </a:rPr>
              <a:t>נ</a:t>
            </a:r>
            <a:r>
              <a:rPr lang="en" sz="900">
                <a:solidFill>
                  <a:srgbClr val="333333"/>
                </a:solidFill>
                <a:latin typeface="Times New Roman"/>
                <a:ea typeface="Times New Roman"/>
                <a:cs typeface="Times New Roman"/>
                <a:sym typeface="Times New Roman"/>
              </a:rPr>
              <a:t>ו אנשי נינוה באלהים ויקראו צום וילבשו שקים מגדולם ועד </a:t>
            </a:r>
            <a:r>
              <a:rPr lang="en" sz="900">
                <a:solidFill>
                  <a:srgbClr val="EFEFEF"/>
                </a:solidFill>
                <a:latin typeface="Times New Roman"/>
                <a:ea typeface="Times New Roman"/>
                <a:cs typeface="Times New Roman"/>
                <a:sym typeface="Times New Roman"/>
              </a:rPr>
              <a:t>ק</a:t>
            </a:r>
            <a:r>
              <a:rPr lang="en" sz="900">
                <a:solidFill>
                  <a:srgbClr val="333333"/>
                </a:solidFill>
                <a:latin typeface="Times New Roman"/>
                <a:ea typeface="Times New Roman"/>
                <a:cs typeface="Times New Roman"/>
                <a:sym typeface="Times New Roman"/>
              </a:rPr>
              <a:t>טנם ו</a:t>
            </a:r>
            <a:r>
              <a:rPr lang="en" sz="900">
                <a:solidFill>
                  <a:srgbClr val="EFEFEF"/>
                </a:solidFill>
                <a:latin typeface="Times New Roman"/>
                <a:ea typeface="Times New Roman"/>
                <a:cs typeface="Times New Roman"/>
                <a:sym typeface="Times New Roman"/>
              </a:rPr>
              <a:t>יגע</a:t>
            </a:r>
            <a:r>
              <a:rPr lang="en" sz="900">
                <a:solidFill>
                  <a:srgbClr val="333333"/>
                </a:solidFill>
                <a:latin typeface="Times New Roman"/>
                <a:ea typeface="Times New Roman"/>
                <a:cs typeface="Times New Roman"/>
                <a:sym typeface="Times New Roman"/>
              </a:rPr>
              <a:t> הדבר אל מלך נינוה ויקם מכסאו ויעבר אדרתו מעליו ויכס שק </a:t>
            </a:r>
            <a:r>
              <a:rPr lang="en" sz="900">
                <a:solidFill>
                  <a:srgbClr val="EFEFEF"/>
                </a:solidFill>
                <a:latin typeface="Times New Roman"/>
                <a:ea typeface="Times New Roman"/>
                <a:cs typeface="Times New Roman"/>
                <a:sym typeface="Times New Roman"/>
              </a:rPr>
              <a:t>וישב</a:t>
            </a:r>
            <a:r>
              <a:rPr lang="en" sz="900">
                <a:solidFill>
                  <a:srgbClr val="333333"/>
                </a:solidFill>
                <a:latin typeface="Times New Roman"/>
                <a:ea typeface="Times New Roman"/>
                <a:cs typeface="Times New Roman"/>
                <a:sym typeface="Times New Roman"/>
              </a:rPr>
              <a:t> על האפר ויזעק ויאמר בנינוה מטעם המלך וגדל</a:t>
            </a:r>
            <a:r>
              <a:rPr lang="en" sz="900">
                <a:solidFill>
                  <a:srgbClr val="EFEFEF"/>
                </a:solidFill>
                <a:latin typeface="Times New Roman"/>
                <a:ea typeface="Times New Roman"/>
                <a:cs typeface="Times New Roman"/>
                <a:sym typeface="Times New Roman"/>
              </a:rPr>
              <a:t>יו</a:t>
            </a:r>
            <a:r>
              <a:rPr lang="en" sz="900">
                <a:solidFill>
                  <a:srgbClr val="333333"/>
                </a:solidFill>
                <a:latin typeface="Times New Roman"/>
                <a:ea typeface="Times New Roman"/>
                <a:cs typeface="Times New Roman"/>
                <a:sym typeface="Times New Roman"/>
              </a:rPr>
              <a:t> לאמר הא</a:t>
            </a:r>
            <a:r>
              <a:rPr lang="en" sz="900">
                <a:solidFill>
                  <a:srgbClr val="EFEFEF"/>
                </a:solidFill>
                <a:latin typeface="Times New Roman"/>
                <a:ea typeface="Times New Roman"/>
                <a:cs typeface="Times New Roman"/>
                <a:sym typeface="Times New Roman"/>
              </a:rPr>
              <a:t>דם</a:t>
            </a:r>
            <a:r>
              <a:rPr lang="en" sz="900">
                <a:solidFill>
                  <a:srgbClr val="333333"/>
                </a:solidFill>
                <a:latin typeface="Times New Roman"/>
                <a:ea typeface="Times New Roman"/>
                <a:cs typeface="Times New Roman"/>
                <a:sym typeface="Times New Roman"/>
              </a:rPr>
              <a:t> והבהמה הבקר והצ</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ן אל יטעמו מאומה אל ירעו ומים א</a:t>
            </a:r>
            <a:r>
              <a:rPr lang="en" sz="900">
                <a:solidFill>
                  <a:srgbClr val="EFEFEF"/>
                </a:solidFill>
                <a:latin typeface="Times New Roman"/>
                <a:ea typeface="Times New Roman"/>
                <a:cs typeface="Times New Roman"/>
                <a:sym typeface="Times New Roman"/>
              </a:rPr>
              <a:t>ל ישת</a:t>
            </a:r>
            <a:r>
              <a:rPr lang="en" sz="900">
                <a:solidFill>
                  <a:srgbClr val="333333"/>
                </a:solidFill>
                <a:latin typeface="Times New Roman"/>
                <a:ea typeface="Times New Roman"/>
                <a:cs typeface="Times New Roman"/>
                <a:sym typeface="Times New Roman"/>
              </a:rPr>
              <a:t>ו ויתכסו שקים האדם והבהמה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יקראו על אלהים </a:t>
            </a:r>
            <a:r>
              <a:rPr lang="en" sz="900">
                <a:solidFill>
                  <a:srgbClr val="EFEFEF"/>
                </a:solidFill>
                <a:latin typeface="Times New Roman"/>
                <a:ea typeface="Times New Roman"/>
                <a:cs typeface="Times New Roman"/>
                <a:sym typeface="Times New Roman"/>
              </a:rPr>
              <a:t>בח</a:t>
            </a:r>
            <a:r>
              <a:rPr lang="en" sz="900">
                <a:solidFill>
                  <a:srgbClr val="333333"/>
                </a:solidFill>
                <a:latin typeface="Times New Roman"/>
                <a:ea typeface="Times New Roman"/>
                <a:cs typeface="Times New Roman"/>
                <a:sym typeface="Times New Roman"/>
              </a:rPr>
              <a:t>זק</a:t>
            </a:r>
            <a:r>
              <a:rPr lang="en" sz="900">
                <a:solidFill>
                  <a:srgbClr val="EFEFEF"/>
                </a:solidFill>
                <a:latin typeface="Times New Roman"/>
                <a:ea typeface="Times New Roman"/>
                <a:cs typeface="Times New Roman"/>
                <a:sym typeface="Times New Roman"/>
              </a:rPr>
              <a:t>ה וישבו </a:t>
            </a:r>
            <a:r>
              <a:rPr lang="en" sz="900">
                <a:solidFill>
                  <a:srgbClr val="333333"/>
                </a:solidFill>
                <a:latin typeface="Times New Roman"/>
                <a:ea typeface="Times New Roman"/>
                <a:cs typeface="Times New Roman"/>
                <a:sym typeface="Times New Roman"/>
              </a:rPr>
              <a:t>איש מדרכו הרע</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ומן החמס אשר בכפ</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הם מי יודע </a:t>
            </a:r>
            <a:r>
              <a:rPr lang="en" sz="900">
                <a:solidFill>
                  <a:srgbClr val="EFEFEF"/>
                </a:solidFill>
                <a:latin typeface="Times New Roman"/>
                <a:ea typeface="Times New Roman"/>
                <a:cs typeface="Times New Roman"/>
                <a:sym typeface="Times New Roman"/>
              </a:rPr>
              <a:t>ישוב ונ</a:t>
            </a:r>
            <a:r>
              <a:rPr lang="en" sz="900">
                <a:solidFill>
                  <a:srgbClr val="333333"/>
                </a:solidFill>
                <a:latin typeface="Times New Roman"/>
                <a:ea typeface="Times New Roman"/>
                <a:cs typeface="Times New Roman"/>
                <a:sym typeface="Times New Roman"/>
              </a:rPr>
              <a:t>חם האלהים ושב מחרון אפו ולא נאבד וירא האלהים את מע</a:t>
            </a:r>
            <a:r>
              <a:rPr lang="en" sz="900">
                <a:solidFill>
                  <a:srgbClr val="EFEFEF"/>
                </a:solidFill>
                <a:latin typeface="Times New Roman"/>
                <a:ea typeface="Times New Roman"/>
                <a:cs typeface="Times New Roman"/>
                <a:sym typeface="Times New Roman"/>
              </a:rPr>
              <a:t>שיהם</a:t>
            </a:r>
            <a:r>
              <a:rPr lang="en" sz="900">
                <a:solidFill>
                  <a:srgbClr val="333333"/>
                </a:solidFill>
                <a:latin typeface="Times New Roman"/>
                <a:ea typeface="Times New Roman"/>
                <a:cs typeface="Times New Roman"/>
                <a:sym typeface="Times New Roman"/>
              </a:rPr>
              <a:t> כי שבו מדרכם הרעה וינחם האלהים על הרעה אשר </a:t>
            </a:r>
            <a:r>
              <a:rPr lang="en" sz="900">
                <a:solidFill>
                  <a:srgbClr val="EFEFEF"/>
                </a:solidFill>
                <a:latin typeface="Times New Roman"/>
                <a:ea typeface="Times New Roman"/>
                <a:cs typeface="Times New Roman"/>
                <a:sym typeface="Times New Roman"/>
              </a:rPr>
              <a:t>דבר</a:t>
            </a:r>
            <a:r>
              <a:rPr lang="en" sz="900">
                <a:solidFill>
                  <a:srgbClr val="333333"/>
                </a:solidFill>
                <a:latin typeface="Times New Roman"/>
                <a:ea typeface="Times New Roman"/>
                <a:cs typeface="Times New Roman"/>
                <a:sym typeface="Times New Roman"/>
              </a:rPr>
              <a:t> לעשות להם ולא עשה וירע אל יונה רעה גדולה ויחר לו וי</a:t>
            </a:r>
            <a:r>
              <a:rPr lang="en" sz="900">
                <a:solidFill>
                  <a:srgbClr val="EFEFEF"/>
                </a:solidFill>
                <a:latin typeface="Times New Roman"/>
                <a:ea typeface="Times New Roman"/>
                <a:cs typeface="Times New Roman"/>
                <a:sym typeface="Times New Roman"/>
              </a:rPr>
              <a:t>תפלל א</a:t>
            </a:r>
            <a:r>
              <a:rPr lang="en" sz="900">
                <a:solidFill>
                  <a:srgbClr val="333333"/>
                </a:solidFill>
                <a:latin typeface="Times New Roman"/>
                <a:ea typeface="Times New Roman"/>
                <a:cs typeface="Times New Roman"/>
                <a:sym typeface="Times New Roman"/>
              </a:rPr>
              <a:t>ל יהוה ויאמר אנה יהוה הלוא זה ד</a:t>
            </a:r>
            <a:r>
              <a:rPr lang="en" sz="900">
                <a:solidFill>
                  <a:srgbClr val="EFEFEF"/>
                </a:solidFill>
                <a:latin typeface="Times New Roman"/>
                <a:ea typeface="Times New Roman"/>
                <a:cs typeface="Times New Roman"/>
                <a:sym typeface="Times New Roman"/>
              </a:rPr>
              <a:t>ברי</a:t>
            </a:r>
            <a:r>
              <a:rPr lang="en" sz="900">
                <a:solidFill>
                  <a:srgbClr val="333333"/>
                </a:solidFill>
                <a:latin typeface="Times New Roman"/>
                <a:ea typeface="Times New Roman"/>
                <a:cs typeface="Times New Roman"/>
                <a:sym typeface="Times New Roman"/>
              </a:rPr>
              <a:t> עד היותי על אדמת</a:t>
            </a:r>
            <a:r>
              <a:rPr lang="en" sz="900">
                <a:solidFill>
                  <a:srgbClr val="EFEFEF"/>
                </a:solidFill>
                <a:latin typeface="Times New Roman"/>
                <a:ea typeface="Times New Roman"/>
                <a:cs typeface="Times New Roman"/>
                <a:sym typeface="Times New Roman"/>
              </a:rPr>
              <a:t>י על</a:t>
            </a:r>
            <a:r>
              <a:rPr lang="en" sz="900">
                <a:solidFill>
                  <a:srgbClr val="333333"/>
                </a:solidFill>
                <a:latin typeface="Times New Roman"/>
                <a:ea typeface="Times New Roman"/>
                <a:cs typeface="Times New Roman"/>
                <a:sym typeface="Times New Roman"/>
              </a:rPr>
              <a:t> כן קדמתי לברח תרשישה  כי ידעתי כי אתה אל חנון ורחום </a:t>
            </a:r>
            <a:r>
              <a:rPr lang="en" sz="900">
                <a:solidFill>
                  <a:srgbClr val="EFEFEF"/>
                </a:solidFill>
                <a:latin typeface="Times New Roman"/>
                <a:ea typeface="Times New Roman"/>
                <a:cs typeface="Times New Roman"/>
                <a:sym typeface="Times New Roman"/>
              </a:rPr>
              <a:t>אר</a:t>
            </a:r>
            <a:r>
              <a:rPr lang="en" sz="900">
                <a:solidFill>
                  <a:srgbClr val="333333"/>
                </a:solidFill>
                <a:latin typeface="Times New Roman"/>
                <a:ea typeface="Times New Roman"/>
                <a:cs typeface="Times New Roman"/>
                <a:sym typeface="Times New Roman"/>
              </a:rPr>
              <a:t>ך </a:t>
            </a:r>
            <a:r>
              <a:rPr lang="en" sz="900">
                <a:solidFill>
                  <a:srgbClr val="EFEFEF"/>
                </a:solidFill>
                <a:latin typeface="Times New Roman"/>
                <a:ea typeface="Times New Roman"/>
                <a:cs typeface="Times New Roman"/>
                <a:sym typeface="Times New Roman"/>
              </a:rPr>
              <a:t>אפ</a:t>
            </a:r>
            <a:r>
              <a:rPr lang="en" sz="900">
                <a:solidFill>
                  <a:srgbClr val="333333"/>
                </a:solidFill>
                <a:latin typeface="Times New Roman"/>
                <a:ea typeface="Times New Roman"/>
                <a:cs typeface="Times New Roman"/>
                <a:sym typeface="Times New Roman"/>
              </a:rPr>
              <a:t>ים ורב חסד ונחם על הרעה ועתה יהוה קח נא את נ</a:t>
            </a:r>
            <a:r>
              <a:rPr lang="en" sz="900">
                <a:solidFill>
                  <a:srgbClr val="EFEFEF"/>
                </a:solidFill>
                <a:latin typeface="Times New Roman"/>
                <a:ea typeface="Times New Roman"/>
                <a:cs typeface="Times New Roman"/>
                <a:sym typeface="Times New Roman"/>
              </a:rPr>
              <a:t>פש</a:t>
            </a:r>
            <a:r>
              <a:rPr lang="en" sz="900">
                <a:solidFill>
                  <a:srgbClr val="333333"/>
                </a:solidFill>
                <a:latin typeface="Times New Roman"/>
                <a:ea typeface="Times New Roman"/>
                <a:cs typeface="Times New Roman"/>
                <a:sym typeface="Times New Roman"/>
              </a:rPr>
              <a:t>י ממני  כי טוב מותי מחיי ויאמר יה</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ה </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היטב חרה לך ו</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צא יונה מן העיר וישב מקדם לעיר ויעש לו שם סכה וי</a:t>
            </a:r>
            <a:r>
              <a:rPr lang="en" sz="900">
                <a:solidFill>
                  <a:srgbClr val="EFEFEF"/>
                </a:solidFill>
                <a:latin typeface="Times New Roman"/>
                <a:ea typeface="Times New Roman"/>
                <a:cs typeface="Times New Roman"/>
                <a:sym typeface="Times New Roman"/>
              </a:rPr>
              <a:t>ש</a:t>
            </a:r>
            <a:r>
              <a:rPr lang="en" sz="900">
                <a:solidFill>
                  <a:srgbClr val="333333"/>
                </a:solidFill>
                <a:latin typeface="Times New Roman"/>
                <a:ea typeface="Times New Roman"/>
                <a:cs typeface="Times New Roman"/>
                <a:sym typeface="Times New Roman"/>
              </a:rPr>
              <a:t>ב תחתיה בצל עד אשר יראה מה יהיה בעיר וימן יהוה אלהי</a:t>
            </a:r>
            <a:r>
              <a:rPr lang="en" sz="900">
                <a:solidFill>
                  <a:srgbClr val="EFEFEF"/>
                </a:solidFill>
                <a:latin typeface="Times New Roman"/>
                <a:ea typeface="Times New Roman"/>
                <a:cs typeface="Times New Roman"/>
                <a:sym typeface="Times New Roman"/>
              </a:rPr>
              <a:t>ם</a:t>
            </a:r>
            <a:r>
              <a:rPr lang="en" sz="900">
                <a:solidFill>
                  <a:srgbClr val="333333"/>
                </a:solidFill>
                <a:latin typeface="Times New Roman"/>
                <a:ea typeface="Times New Roman"/>
                <a:cs typeface="Times New Roman"/>
                <a:sym typeface="Times New Roman"/>
              </a:rPr>
              <a:t> קיקיון ויעל מעל ליונה להיות צל על ר</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שו להציל </a:t>
            </a:r>
            <a:r>
              <a:rPr lang="en" sz="900">
                <a:solidFill>
                  <a:srgbClr val="EFEFEF"/>
                </a:solidFill>
                <a:latin typeface="Times New Roman"/>
                <a:ea typeface="Times New Roman"/>
                <a:cs typeface="Times New Roman"/>
                <a:sym typeface="Times New Roman"/>
              </a:rPr>
              <a:t>לו </a:t>
            </a:r>
            <a:r>
              <a:rPr lang="en" sz="900">
                <a:solidFill>
                  <a:srgbClr val="333333"/>
                </a:solidFill>
                <a:latin typeface="Times New Roman"/>
                <a:ea typeface="Times New Roman"/>
                <a:cs typeface="Times New Roman"/>
                <a:sym typeface="Times New Roman"/>
              </a:rPr>
              <a:t>מ</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עתו וישמח </a:t>
            </a:r>
            <a:r>
              <a:rPr lang="en" sz="900">
                <a:solidFill>
                  <a:srgbClr val="EFEFEF"/>
                </a:solidFill>
                <a:latin typeface="Times New Roman"/>
                <a:ea typeface="Times New Roman"/>
                <a:cs typeface="Times New Roman"/>
                <a:sym typeface="Times New Roman"/>
              </a:rPr>
              <a:t>יונה</a:t>
            </a:r>
            <a:r>
              <a:rPr lang="en" sz="900">
                <a:solidFill>
                  <a:srgbClr val="333333"/>
                </a:solidFill>
                <a:latin typeface="Times New Roman"/>
                <a:ea typeface="Times New Roman"/>
                <a:cs typeface="Times New Roman"/>
                <a:sym typeface="Times New Roman"/>
              </a:rPr>
              <a:t> על הקיקי</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ן שמחה </a:t>
            </a:r>
            <a:r>
              <a:rPr lang="en" sz="900">
                <a:solidFill>
                  <a:srgbClr val="EFEFEF"/>
                </a:solidFill>
                <a:latin typeface="Times New Roman"/>
                <a:ea typeface="Times New Roman"/>
                <a:cs typeface="Times New Roman"/>
                <a:sym typeface="Times New Roman"/>
              </a:rPr>
              <a:t>ג</a:t>
            </a:r>
            <a:r>
              <a:rPr lang="en" sz="900">
                <a:solidFill>
                  <a:srgbClr val="333333"/>
                </a:solidFill>
                <a:latin typeface="Times New Roman"/>
                <a:ea typeface="Times New Roman"/>
                <a:cs typeface="Times New Roman"/>
                <a:sym typeface="Times New Roman"/>
              </a:rPr>
              <a:t>דולה וימן האלהי</a:t>
            </a:r>
            <a:r>
              <a:rPr lang="en" sz="900">
                <a:solidFill>
                  <a:srgbClr val="EFEFEF"/>
                </a:solidFill>
                <a:latin typeface="Times New Roman"/>
                <a:ea typeface="Times New Roman"/>
                <a:cs typeface="Times New Roman"/>
                <a:sym typeface="Times New Roman"/>
              </a:rPr>
              <a:t>ם תולעת ב</a:t>
            </a:r>
            <a:r>
              <a:rPr lang="en" sz="900">
                <a:solidFill>
                  <a:srgbClr val="333333"/>
                </a:solidFill>
                <a:latin typeface="Times New Roman"/>
                <a:ea typeface="Times New Roman"/>
                <a:cs typeface="Times New Roman"/>
                <a:sym typeface="Times New Roman"/>
              </a:rPr>
              <a:t>עלות </a:t>
            </a:r>
            <a:r>
              <a:rPr lang="en" sz="900">
                <a:solidFill>
                  <a:srgbClr val="EFEFEF"/>
                </a:solidFill>
                <a:latin typeface="Times New Roman"/>
                <a:ea typeface="Times New Roman"/>
                <a:cs typeface="Times New Roman"/>
                <a:sym typeface="Times New Roman"/>
              </a:rPr>
              <a:t>השחר</a:t>
            </a:r>
            <a:r>
              <a:rPr lang="en" sz="900">
                <a:solidFill>
                  <a:srgbClr val="333333"/>
                </a:solidFill>
                <a:latin typeface="Times New Roman"/>
                <a:ea typeface="Times New Roman"/>
                <a:cs typeface="Times New Roman"/>
                <a:sym typeface="Times New Roman"/>
              </a:rPr>
              <a:t> למחרת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תך את הקיקיון וייבש ויהי כזרח ה</a:t>
            </a:r>
            <a:r>
              <a:rPr lang="en" sz="900">
                <a:solidFill>
                  <a:srgbClr val="EFEFEF"/>
                </a:solidFill>
                <a:latin typeface="Times New Roman"/>
                <a:ea typeface="Times New Roman"/>
                <a:cs typeface="Times New Roman"/>
                <a:sym typeface="Times New Roman"/>
              </a:rPr>
              <a:t>שמש</a:t>
            </a:r>
            <a:r>
              <a:rPr lang="en" sz="900">
                <a:solidFill>
                  <a:srgbClr val="333333"/>
                </a:solidFill>
                <a:latin typeface="Times New Roman"/>
                <a:ea typeface="Times New Roman"/>
                <a:cs typeface="Times New Roman"/>
                <a:sym typeface="Times New Roman"/>
              </a:rPr>
              <a:t> וימ</a:t>
            </a:r>
            <a:r>
              <a:rPr lang="en" sz="900">
                <a:solidFill>
                  <a:srgbClr val="EFEFEF"/>
                </a:solidFill>
                <a:latin typeface="Times New Roman"/>
                <a:ea typeface="Times New Roman"/>
                <a:cs typeface="Times New Roman"/>
                <a:sym typeface="Times New Roman"/>
              </a:rPr>
              <a:t>ן אלהים רוח</a:t>
            </a:r>
            <a:r>
              <a:rPr lang="en" sz="900">
                <a:solidFill>
                  <a:srgbClr val="333333"/>
                </a:solidFill>
                <a:latin typeface="Times New Roman"/>
                <a:ea typeface="Times New Roman"/>
                <a:cs typeface="Times New Roman"/>
                <a:sym typeface="Times New Roman"/>
              </a:rPr>
              <a:t> קדים חרישית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תך </a:t>
            </a:r>
            <a:r>
              <a:rPr lang="en" sz="900">
                <a:solidFill>
                  <a:srgbClr val="EFEFEF"/>
                </a:solidFill>
                <a:latin typeface="Times New Roman"/>
                <a:ea typeface="Times New Roman"/>
                <a:cs typeface="Times New Roman"/>
                <a:sym typeface="Times New Roman"/>
              </a:rPr>
              <a:t>השמ</a:t>
            </a:r>
            <a:r>
              <a:rPr lang="en" sz="900">
                <a:solidFill>
                  <a:srgbClr val="333333"/>
                </a:solidFill>
                <a:latin typeface="Times New Roman"/>
                <a:ea typeface="Times New Roman"/>
                <a:cs typeface="Times New Roman"/>
                <a:sym typeface="Times New Roman"/>
              </a:rPr>
              <a:t>ש על ר</a:t>
            </a:r>
            <a:r>
              <a:rPr lang="en" sz="900">
                <a:solidFill>
                  <a:srgbClr val="EFEFEF"/>
                </a:solidFill>
                <a:latin typeface="Times New Roman"/>
                <a:ea typeface="Times New Roman"/>
                <a:cs typeface="Times New Roman"/>
                <a:sym typeface="Times New Roman"/>
              </a:rPr>
              <a:t>אש יונה ויתע</a:t>
            </a:r>
            <a:r>
              <a:rPr lang="en" sz="900">
                <a:solidFill>
                  <a:srgbClr val="333333"/>
                </a:solidFill>
                <a:latin typeface="Times New Roman"/>
                <a:ea typeface="Times New Roman"/>
                <a:cs typeface="Times New Roman"/>
                <a:sym typeface="Times New Roman"/>
              </a:rPr>
              <a:t>לף ויש</a:t>
            </a:r>
            <a:r>
              <a:rPr lang="en" sz="900">
                <a:solidFill>
                  <a:srgbClr val="EFEFEF"/>
                </a:solidFill>
                <a:latin typeface="Times New Roman"/>
                <a:ea typeface="Times New Roman"/>
                <a:cs typeface="Times New Roman"/>
                <a:sym typeface="Times New Roman"/>
              </a:rPr>
              <a:t>אל</a:t>
            </a:r>
            <a:r>
              <a:rPr lang="en" sz="900">
                <a:solidFill>
                  <a:srgbClr val="333333"/>
                </a:solidFill>
                <a:latin typeface="Times New Roman"/>
                <a:ea typeface="Times New Roman"/>
                <a:cs typeface="Times New Roman"/>
                <a:sym typeface="Times New Roman"/>
              </a:rPr>
              <a:t> את נפ</a:t>
            </a:r>
            <a:r>
              <a:rPr lang="en" sz="900">
                <a:solidFill>
                  <a:srgbClr val="EFEFEF"/>
                </a:solidFill>
                <a:latin typeface="Times New Roman"/>
                <a:ea typeface="Times New Roman"/>
                <a:cs typeface="Times New Roman"/>
                <a:sym typeface="Times New Roman"/>
              </a:rPr>
              <a:t>שו</a:t>
            </a:r>
            <a:r>
              <a:rPr lang="en" sz="900">
                <a:solidFill>
                  <a:srgbClr val="333333"/>
                </a:solidFill>
                <a:latin typeface="Times New Roman"/>
                <a:ea typeface="Times New Roman"/>
                <a:cs typeface="Times New Roman"/>
                <a:sym typeface="Times New Roman"/>
              </a:rPr>
              <a:t> ל</a:t>
            </a:r>
            <a:r>
              <a:rPr lang="en" sz="900">
                <a:solidFill>
                  <a:srgbClr val="EFEFEF"/>
                </a:solidFill>
                <a:latin typeface="Times New Roman"/>
                <a:ea typeface="Times New Roman"/>
                <a:cs typeface="Times New Roman"/>
                <a:sym typeface="Times New Roman"/>
              </a:rPr>
              <a:t>מ</a:t>
            </a:r>
            <a:r>
              <a:rPr lang="en" sz="900">
                <a:solidFill>
                  <a:srgbClr val="333333"/>
                </a:solidFill>
                <a:latin typeface="Times New Roman"/>
                <a:ea typeface="Times New Roman"/>
                <a:cs typeface="Times New Roman"/>
                <a:sym typeface="Times New Roman"/>
              </a:rPr>
              <a:t>ות ויאמר טוב מותי מחיי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יא</a:t>
            </a:r>
            <a:r>
              <a:rPr lang="en" sz="900">
                <a:solidFill>
                  <a:srgbClr val="EFEFEF"/>
                </a:solidFill>
                <a:latin typeface="Times New Roman"/>
                <a:ea typeface="Times New Roman"/>
                <a:cs typeface="Times New Roman"/>
                <a:sym typeface="Times New Roman"/>
              </a:rPr>
              <a:t>מ</a:t>
            </a:r>
            <a:r>
              <a:rPr lang="en" sz="900">
                <a:solidFill>
                  <a:srgbClr val="333333"/>
                </a:solidFill>
                <a:latin typeface="Times New Roman"/>
                <a:ea typeface="Times New Roman"/>
                <a:cs typeface="Times New Roman"/>
                <a:sym typeface="Times New Roman"/>
              </a:rPr>
              <a:t>ר </a:t>
            </a:r>
            <a:r>
              <a:rPr lang="en" sz="900">
                <a:solidFill>
                  <a:srgbClr val="EFEFEF"/>
                </a:solidFill>
                <a:latin typeface="Times New Roman"/>
                <a:ea typeface="Times New Roman"/>
                <a:cs typeface="Times New Roman"/>
                <a:sym typeface="Times New Roman"/>
              </a:rPr>
              <a:t>אל</a:t>
            </a:r>
            <a:r>
              <a:rPr lang="en" sz="900">
                <a:solidFill>
                  <a:srgbClr val="333333"/>
                </a:solidFill>
                <a:latin typeface="Times New Roman"/>
                <a:ea typeface="Times New Roman"/>
                <a:cs typeface="Times New Roman"/>
                <a:sym typeface="Times New Roman"/>
              </a:rPr>
              <a:t>הים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ל יו</a:t>
            </a:r>
            <a:r>
              <a:rPr lang="en" sz="900">
                <a:solidFill>
                  <a:srgbClr val="EFEFEF"/>
                </a:solidFill>
                <a:latin typeface="Times New Roman"/>
                <a:ea typeface="Times New Roman"/>
                <a:cs typeface="Times New Roman"/>
                <a:sym typeface="Times New Roman"/>
              </a:rPr>
              <a:t>נה ה</a:t>
            </a:r>
            <a:r>
              <a:rPr lang="en" sz="900">
                <a:solidFill>
                  <a:srgbClr val="333333"/>
                </a:solidFill>
                <a:latin typeface="Times New Roman"/>
                <a:ea typeface="Times New Roman"/>
                <a:cs typeface="Times New Roman"/>
                <a:sym typeface="Times New Roman"/>
              </a:rPr>
              <a:t>היטב ח</a:t>
            </a:r>
            <a:r>
              <a:rPr lang="en" sz="900">
                <a:solidFill>
                  <a:srgbClr val="EFEFEF"/>
                </a:solidFill>
                <a:latin typeface="Times New Roman"/>
                <a:ea typeface="Times New Roman"/>
                <a:cs typeface="Times New Roman"/>
                <a:sym typeface="Times New Roman"/>
              </a:rPr>
              <a:t>רה</a:t>
            </a:r>
            <a:r>
              <a:rPr lang="en" sz="900">
                <a:solidFill>
                  <a:srgbClr val="333333"/>
                </a:solidFill>
                <a:latin typeface="Times New Roman"/>
                <a:ea typeface="Times New Roman"/>
                <a:cs typeface="Times New Roman"/>
                <a:sym typeface="Times New Roman"/>
              </a:rPr>
              <a:t> לך על הקיקיון ויאמר היטיב חרה לי </a:t>
            </a:r>
            <a:r>
              <a:rPr lang="en" sz="900">
                <a:solidFill>
                  <a:srgbClr val="EFEFEF"/>
                </a:solidFill>
                <a:latin typeface="Times New Roman"/>
                <a:ea typeface="Times New Roman"/>
                <a:cs typeface="Times New Roman"/>
                <a:sym typeface="Times New Roman"/>
              </a:rPr>
              <a:t>עד מות ויאמ</a:t>
            </a:r>
            <a:r>
              <a:rPr lang="en" sz="900">
                <a:solidFill>
                  <a:srgbClr val="333333"/>
                </a:solidFill>
                <a:latin typeface="Times New Roman"/>
                <a:ea typeface="Times New Roman"/>
                <a:cs typeface="Times New Roman"/>
                <a:sym typeface="Times New Roman"/>
              </a:rPr>
              <a:t>ר יהוה אתה חסת על הקיקיון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שר לא עמלת בו ולא גדלת</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שבן לי</a:t>
            </a:r>
            <a:r>
              <a:rPr lang="en" sz="900">
                <a:solidFill>
                  <a:srgbClr val="333333"/>
                </a:solidFill>
                <a:latin typeface="Times New Roman"/>
                <a:ea typeface="Times New Roman"/>
                <a:cs typeface="Times New Roman"/>
                <a:sym typeface="Times New Roman"/>
              </a:rPr>
              <a:t>לה היה ובן לילה אבד ואני לא אחו</a:t>
            </a:r>
            <a:r>
              <a:rPr lang="en" sz="900">
                <a:solidFill>
                  <a:srgbClr val="EFEFEF"/>
                </a:solidFill>
                <a:latin typeface="Times New Roman"/>
                <a:ea typeface="Times New Roman"/>
                <a:cs typeface="Times New Roman"/>
                <a:sym typeface="Times New Roman"/>
              </a:rPr>
              <a:t>ס</a:t>
            </a:r>
            <a:r>
              <a:rPr lang="en" sz="900">
                <a:solidFill>
                  <a:srgbClr val="333333"/>
                </a:solidFill>
                <a:latin typeface="Times New Roman"/>
                <a:ea typeface="Times New Roman"/>
                <a:cs typeface="Times New Roman"/>
                <a:sym typeface="Times New Roman"/>
              </a:rPr>
              <a:t> על נינוה הע</a:t>
            </a:r>
            <a:r>
              <a:rPr lang="en" sz="900">
                <a:solidFill>
                  <a:srgbClr val="EFEFEF"/>
                </a:solidFill>
                <a:latin typeface="Times New Roman"/>
                <a:ea typeface="Times New Roman"/>
                <a:cs typeface="Times New Roman"/>
                <a:sym typeface="Times New Roman"/>
              </a:rPr>
              <a:t>יר הגדולה </a:t>
            </a:r>
            <a:r>
              <a:rPr lang="en" sz="900">
                <a:solidFill>
                  <a:srgbClr val="333333"/>
                </a:solidFill>
                <a:latin typeface="Times New Roman"/>
                <a:ea typeface="Times New Roman"/>
                <a:cs typeface="Times New Roman"/>
                <a:sym typeface="Times New Roman"/>
              </a:rPr>
              <a:t>אשר יש בה הרבה משתים עשרה רבו אדם אשר לא יד</a:t>
            </a:r>
            <a:r>
              <a:rPr lang="en" sz="900">
                <a:solidFill>
                  <a:srgbClr val="EFEFEF"/>
                </a:solidFill>
                <a:latin typeface="Times New Roman"/>
                <a:ea typeface="Times New Roman"/>
                <a:cs typeface="Times New Roman"/>
                <a:sym typeface="Times New Roman"/>
              </a:rPr>
              <a:t>ע</a:t>
            </a:r>
            <a:r>
              <a:rPr lang="en" sz="900">
                <a:solidFill>
                  <a:srgbClr val="333333"/>
                </a:solidFill>
                <a:latin typeface="Times New Roman"/>
                <a:ea typeface="Times New Roman"/>
                <a:cs typeface="Times New Roman"/>
                <a:sym typeface="Times New Roman"/>
              </a:rPr>
              <a:t> בין ימינו לשמאלו ובהמה רבה</a:t>
            </a:r>
            <a:endParaRPr sz="900">
              <a:solidFill>
                <a:srgbClr val="333333"/>
              </a:solidFill>
              <a:latin typeface="Times New Roman"/>
              <a:ea typeface="Times New Roman"/>
              <a:cs typeface="Times New Roman"/>
              <a:sym typeface="Times New Roman"/>
            </a:endParaRPr>
          </a:p>
          <a:p>
            <a:pPr marL="0" lvl="0" indent="0" algn="r" rtl="1">
              <a:lnSpc>
                <a:spcPct val="115000"/>
              </a:lnSpc>
              <a:spcBef>
                <a:spcPts val="0"/>
              </a:spcBef>
              <a:spcAft>
                <a:spcPts val="0"/>
              </a:spcAft>
              <a:buClr>
                <a:schemeClr val="dk1"/>
              </a:buClr>
              <a:buSzPts val="1100"/>
              <a:buFont typeface="Arial"/>
              <a:buNone/>
            </a:pPr>
            <a:endParaRPr sz="900">
              <a:solidFill>
                <a:srgbClr val="333333"/>
              </a:solidFill>
              <a:latin typeface="Times New Roman"/>
              <a:ea typeface="Times New Roman"/>
              <a:cs typeface="Times New Roman"/>
              <a:sym typeface="Times New Roman"/>
            </a:endParaRPr>
          </a:p>
          <a:p>
            <a:pPr marL="0" lvl="0" indent="0" algn="r" rtl="0">
              <a:lnSpc>
                <a:spcPct val="115000"/>
              </a:lnSpc>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0" lvl="0" indent="0" algn="r" rtl="0">
              <a:spcBef>
                <a:spcPts val="0"/>
              </a:spcBef>
              <a:spcAft>
                <a:spcPts val="0"/>
              </a:spcAft>
              <a:buClr>
                <a:schemeClr val="dk1"/>
              </a:buClr>
              <a:buSzPts val="1100"/>
              <a:buFont typeface="Arial"/>
              <a:buNone/>
            </a:pPr>
            <a:endParaRPr sz="900">
              <a:solidFill>
                <a:srgbClr val="333333"/>
              </a:solidFill>
              <a:latin typeface="Times New Roman"/>
              <a:ea typeface="Times New Roman"/>
              <a:cs typeface="Times New Roman"/>
              <a:sym typeface="Times New Roman"/>
            </a:endParaRPr>
          </a:p>
          <a:p>
            <a:pPr marL="0" lvl="0" indent="0" algn="r" rtl="0">
              <a:spcBef>
                <a:spcPts val="0"/>
              </a:spcBef>
              <a:spcAft>
                <a:spcPts val="0"/>
              </a:spcAft>
              <a:buNone/>
            </a:pPr>
            <a:endParaRPr sz="900">
              <a:solidFill>
                <a:srgbClr val="333333"/>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0"/>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30"/>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100" dirty="0"/>
              <a:t>From AD1008 to 200BC </a:t>
            </a:r>
            <a:endParaRPr sz="3800" dirty="0"/>
          </a:p>
        </p:txBody>
      </p:sp>
      <p:sp>
        <p:nvSpPr>
          <p:cNvPr id="245" name="Google Shape;245;p30"/>
          <p:cNvSpPr txBox="1">
            <a:spLocks noGrp="1"/>
          </p:cNvSpPr>
          <p:nvPr>
            <p:ph type="body" idx="1"/>
          </p:nvPr>
        </p:nvSpPr>
        <p:spPr>
          <a:xfrm>
            <a:off x="341550" y="1354025"/>
            <a:ext cx="8488800" cy="894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solidFill>
                  <a:schemeClr val="accent2"/>
                </a:solidFill>
              </a:rPr>
              <a:t>The precise text of L goes back centuries before Jesus was born</a:t>
            </a:r>
            <a:endParaRPr sz="2300">
              <a:solidFill>
                <a:schemeClr val="accent2"/>
              </a:solidFill>
            </a:endParaRPr>
          </a:p>
          <a:p>
            <a:pPr marL="0" lvl="0" indent="0" algn="l" rtl="0">
              <a:spcBef>
                <a:spcPts val="0"/>
              </a:spcBef>
              <a:spcAft>
                <a:spcPts val="0"/>
              </a:spcAft>
              <a:buSzPts val="2100"/>
              <a:buNone/>
            </a:pPr>
            <a:endParaRPr sz="2300">
              <a:solidFill>
                <a:schemeClr val="accent2"/>
              </a:solidFill>
            </a:endParaRPr>
          </a:p>
          <a:p>
            <a:pPr marL="0" lvl="0" indent="0" algn="ctr" rtl="0">
              <a:spcBef>
                <a:spcPts val="0"/>
              </a:spcBef>
              <a:spcAft>
                <a:spcPts val="0"/>
              </a:spcAft>
              <a:buSzPts val="2100"/>
              <a:buNone/>
            </a:pPr>
            <a:r>
              <a:rPr lang="en" sz="2800">
                <a:solidFill>
                  <a:srgbClr val="000000"/>
                </a:solidFill>
              </a:rPr>
              <a:t>How do you spell ‘big’?</a:t>
            </a:r>
            <a:endParaRPr sz="2800">
              <a:solidFill>
                <a:srgbClr val="000000"/>
              </a:solidFill>
            </a:endParaRPr>
          </a:p>
          <a:p>
            <a:pPr marL="0" lvl="0" indent="0" algn="l" rtl="0">
              <a:spcBef>
                <a:spcPts val="0"/>
              </a:spcBef>
              <a:spcAft>
                <a:spcPts val="0"/>
              </a:spcAft>
              <a:buSzPts val="2100"/>
              <a:buNone/>
            </a:pPr>
            <a:endParaRPr sz="2300">
              <a:solidFill>
                <a:schemeClr val="accent2"/>
              </a:solidFill>
            </a:endParaRPr>
          </a:p>
        </p:txBody>
      </p:sp>
      <p:sp>
        <p:nvSpPr>
          <p:cNvPr id="246" name="Google Shape;246;p30"/>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7" name="Google Shape;247;p30"/>
          <p:cNvSpPr txBox="1"/>
          <p:nvPr/>
        </p:nvSpPr>
        <p:spPr>
          <a:xfrm>
            <a:off x="164050"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dirty="0">
                <a:solidFill>
                  <a:srgbClr val="333333"/>
                </a:solidFill>
                <a:latin typeface="Gill Sans"/>
                <a:ea typeface="Gill Sans"/>
                <a:cs typeface="Gill Sans"/>
                <a:sym typeface="Gill Sans"/>
              </a:rPr>
              <a:t>L</a:t>
            </a:r>
            <a:endParaRPr sz="2800" dirty="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r>
              <a:rPr lang="en" sz="2800" dirty="0">
                <a:solidFill>
                  <a:srgbClr val="333333"/>
                </a:solidFill>
                <a:latin typeface="Cardo"/>
                <a:ea typeface="Cardo"/>
                <a:cs typeface="Cardo"/>
                <a:sym typeface="Cardo"/>
              </a:rPr>
              <a:t>עיר גד</a:t>
            </a:r>
            <a:r>
              <a:rPr lang="en" sz="2800" dirty="0">
                <a:solidFill>
                  <a:srgbClr val="333333"/>
                </a:solidFill>
                <a:highlight>
                  <a:srgbClr val="FFFF00"/>
                </a:highlight>
                <a:latin typeface="Cardo"/>
                <a:ea typeface="Cardo"/>
                <a:cs typeface="Cardo"/>
                <a:sym typeface="Cardo"/>
              </a:rPr>
              <a:t>ו</a:t>
            </a:r>
            <a:r>
              <a:rPr lang="en" sz="2800" dirty="0">
                <a:solidFill>
                  <a:srgbClr val="333333"/>
                </a:solidFill>
                <a:latin typeface="Cardo"/>
                <a:ea typeface="Cardo"/>
                <a:cs typeface="Cardo"/>
                <a:sym typeface="Cardo"/>
              </a:rPr>
              <a:t>לה</a:t>
            </a:r>
            <a:endParaRPr sz="2800" dirty="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dirty="0">
                <a:solidFill>
                  <a:srgbClr val="333333"/>
                </a:solidFill>
                <a:latin typeface="Cardo"/>
                <a:ea typeface="Cardo"/>
                <a:cs typeface="Cardo"/>
                <a:sym typeface="Cardo"/>
              </a:rPr>
              <a:t>מגד</a:t>
            </a:r>
            <a:r>
              <a:rPr lang="en" sz="2800" dirty="0">
                <a:solidFill>
                  <a:srgbClr val="333333"/>
                </a:solidFill>
                <a:highlight>
                  <a:srgbClr val="FFFF00"/>
                </a:highlight>
                <a:latin typeface="Cardo"/>
                <a:ea typeface="Cardo"/>
                <a:cs typeface="Cardo"/>
                <a:sym typeface="Cardo"/>
              </a:rPr>
              <a:t>ו</a:t>
            </a:r>
            <a:r>
              <a:rPr lang="en" sz="2800" dirty="0">
                <a:solidFill>
                  <a:srgbClr val="333333"/>
                </a:solidFill>
                <a:latin typeface="Cardo"/>
                <a:ea typeface="Cardo"/>
                <a:cs typeface="Cardo"/>
                <a:sym typeface="Cardo"/>
              </a:rPr>
              <a:t>לם ועד </a:t>
            </a:r>
            <a:r>
              <a:rPr lang="en" sz="2800" dirty="0">
                <a:latin typeface="Cardo"/>
                <a:ea typeface="Cardo"/>
                <a:cs typeface="Cardo"/>
                <a:sym typeface="Cardo"/>
              </a:rPr>
              <a:t>ק</a:t>
            </a:r>
            <a:r>
              <a:rPr lang="en" sz="2800" dirty="0">
                <a:solidFill>
                  <a:srgbClr val="333333"/>
                </a:solidFill>
                <a:latin typeface="Cardo"/>
                <a:ea typeface="Cardo"/>
                <a:cs typeface="Cardo"/>
                <a:sym typeface="Cardo"/>
              </a:rPr>
              <a:t>טנם</a:t>
            </a:r>
            <a:endParaRPr sz="2800" dirty="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dirty="0">
                <a:solidFill>
                  <a:srgbClr val="333333"/>
                </a:solidFill>
                <a:latin typeface="Cardo"/>
                <a:ea typeface="Cardo"/>
                <a:cs typeface="Cardo"/>
                <a:sym typeface="Cardo"/>
              </a:rPr>
              <a:t>מטעם המלך וג</a:t>
            </a:r>
            <a:r>
              <a:rPr lang="en" sz="2800" dirty="0">
                <a:solidFill>
                  <a:srgbClr val="333333"/>
                </a:solidFill>
                <a:highlight>
                  <a:srgbClr val="FF0000"/>
                </a:highlight>
                <a:latin typeface="Cardo"/>
                <a:ea typeface="Cardo"/>
                <a:cs typeface="Cardo"/>
                <a:sym typeface="Cardo"/>
              </a:rPr>
              <a:t>דל</a:t>
            </a:r>
            <a:r>
              <a:rPr lang="en" sz="2800" dirty="0">
                <a:latin typeface="Cardo"/>
                <a:ea typeface="Cardo"/>
                <a:cs typeface="Cardo"/>
                <a:sym typeface="Cardo"/>
              </a:rPr>
              <a:t>יו</a:t>
            </a:r>
            <a:endParaRPr sz="2800" dirty="0">
              <a:solidFill>
                <a:srgbClr val="333333"/>
              </a:solidFill>
              <a:latin typeface="Cardo"/>
              <a:ea typeface="Cardo"/>
              <a:cs typeface="Cardo"/>
              <a:sym typeface="Card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31"/>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100" dirty="0"/>
              <a:t>From AD1008 to 200BC </a:t>
            </a:r>
            <a:endParaRPr sz="3800" dirty="0"/>
          </a:p>
        </p:txBody>
      </p:sp>
      <p:sp>
        <p:nvSpPr>
          <p:cNvPr id="254" name="Google Shape;254;p31"/>
          <p:cNvSpPr txBox="1">
            <a:spLocks noGrp="1"/>
          </p:cNvSpPr>
          <p:nvPr>
            <p:ph type="body" idx="1"/>
          </p:nvPr>
        </p:nvSpPr>
        <p:spPr>
          <a:xfrm>
            <a:off x="341550" y="1354025"/>
            <a:ext cx="8488800" cy="894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solidFill>
                  <a:schemeClr val="accent2"/>
                </a:solidFill>
              </a:rPr>
              <a:t>The precise text of L goes back centuries before Jesus was born</a:t>
            </a:r>
            <a:endParaRPr sz="2300">
              <a:solidFill>
                <a:schemeClr val="accent2"/>
              </a:solidFill>
            </a:endParaRPr>
          </a:p>
          <a:p>
            <a:pPr marL="0" lvl="0" indent="0" algn="l" rtl="0">
              <a:spcBef>
                <a:spcPts val="0"/>
              </a:spcBef>
              <a:spcAft>
                <a:spcPts val="0"/>
              </a:spcAft>
              <a:buSzPts val="2100"/>
              <a:buNone/>
            </a:pPr>
            <a:endParaRPr sz="2300">
              <a:solidFill>
                <a:schemeClr val="accent2"/>
              </a:solidFill>
            </a:endParaRPr>
          </a:p>
          <a:p>
            <a:pPr marL="0" lvl="0" indent="0" algn="ctr" rtl="0">
              <a:spcBef>
                <a:spcPts val="0"/>
              </a:spcBef>
              <a:spcAft>
                <a:spcPts val="0"/>
              </a:spcAft>
              <a:buSzPts val="2100"/>
              <a:buNone/>
            </a:pPr>
            <a:r>
              <a:rPr lang="en" sz="2800">
                <a:solidFill>
                  <a:srgbClr val="000000"/>
                </a:solidFill>
              </a:rPr>
              <a:t>How do you spell ‘big’?</a:t>
            </a:r>
            <a:endParaRPr sz="2800">
              <a:solidFill>
                <a:srgbClr val="000000"/>
              </a:solidFill>
            </a:endParaRPr>
          </a:p>
          <a:p>
            <a:pPr marL="0" lvl="0" indent="0" algn="l" rtl="0">
              <a:spcBef>
                <a:spcPts val="0"/>
              </a:spcBef>
              <a:spcAft>
                <a:spcPts val="0"/>
              </a:spcAft>
              <a:buSzPts val="2100"/>
              <a:buNone/>
            </a:pPr>
            <a:endParaRPr sz="2300">
              <a:solidFill>
                <a:schemeClr val="accent2"/>
              </a:solidFill>
            </a:endParaRPr>
          </a:p>
        </p:txBody>
      </p:sp>
      <p:sp>
        <p:nvSpPr>
          <p:cNvPr id="255" name="Google Shape;255;p31"/>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31"/>
          <p:cNvSpPr txBox="1"/>
          <p:nvPr/>
        </p:nvSpPr>
        <p:spPr>
          <a:xfrm>
            <a:off x="5488675"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rgbClr val="333333"/>
                </a:solidFill>
                <a:latin typeface="Gill Sans"/>
                <a:ea typeface="Gill Sans"/>
                <a:cs typeface="Gill Sans"/>
                <a:sym typeface="Gill Sans"/>
              </a:rPr>
              <a:t>MurXII</a:t>
            </a:r>
            <a:endParaRPr sz="280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endParaRPr sz="2800">
              <a:latin typeface="Cardo"/>
              <a:ea typeface="Cardo"/>
              <a:cs typeface="Cardo"/>
              <a:sym typeface="Cardo"/>
            </a:endParaRPr>
          </a:p>
        </p:txBody>
      </p:sp>
      <p:sp>
        <p:nvSpPr>
          <p:cNvPr id="257" name="Google Shape;257;p31"/>
          <p:cNvSpPr txBox="1"/>
          <p:nvPr/>
        </p:nvSpPr>
        <p:spPr>
          <a:xfrm>
            <a:off x="164050"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rgbClr val="333333"/>
                </a:solidFill>
                <a:latin typeface="Gill Sans"/>
                <a:ea typeface="Gill Sans"/>
                <a:cs typeface="Gill Sans"/>
                <a:sym typeface="Gill Sans"/>
              </a:rPr>
              <a:t>L</a:t>
            </a:r>
            <a:endParaRPr sz="280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עיר 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לה</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לם ועד </a:t>
            </a:r>
            <a:r>
              <a:rPr lang="en" sz="2800">
                <a:latin typeface="Cardo"/>
                <a:ea typeface="Cardo"/>
                <a:cs typeface="Cardo"/>
                <a:sym typeface="Cardo"/>
              </a:rPr>
              <a:t>ק</a:t>
            </a:r>
            <a:r>
              <a:rPr lang="en" sz="2800">
                <a:solidFill>
                  <a:srgbClr val="333333"/>
                </a:solidFill>
                <a:latin typeface="Cardo"/>
                <a:ea typeface="Cardo"/>
                <a:cs typeface="Cardo"/>
                <a:sym typeface="Cardo"/>
              </a:rPr>
              <a:t>טנם</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מטעם המלך וג</a:t>
            </a:r>
            <a:r>
              <a:rPr lang="en" sz="2800">
                <a:solidFill>
                  <a:srgbClr val="333333"/>
                </a:solidFill>
                <a:highlight>
                  <a:srgbClr val="FF0000"/>
                </a:highlight>
                <a:latin typeface="Cardo"/>
                <a:ea typeface="Cardo"/>
                <a:cs typeface="Cardo"/>
                <a:sym typeface="Cardo"/>
              </a:rPr>
              <a:t>דל</a:t>
            </a:r>
            <a:r>
              <a:rPr lang="en" sz="2800">
                <a:latin typeface="Cardo"/>
                <a:ea typeface="Cardo"/>
                <a:cs typeface="Cardo"/>
                <a:sym typeface="Cardo"/>
              </a:rPr>
              <a:t>יו</a:t>
            </a:r>
            <a:endParaRPr sz="2800">
              <a:solidFill>
                <a:srgbClr val="333333"/>
              </a:solidFill>
              <a:latin typeface="Cardo"/>
              <a:ea typeface="Cardo"/>
              <a:cs typeface="Cardo"/>
              <a:sym typeface="Card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2"/>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32"/>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100" dirty="0"/>
              <a:t>From AD1008 to 200BC </a:t>
            </a:r>
            <a:endParaRPr sz="3800" dirty="0"/>
          </a:p>
        </p:txBody>
      </p:sp>
      <p:sp>
        <p:nvSpPr>
          <p:cNvPr id="264" name="Google Shape;264;p32"/>
          <p:cNvSpPr txBox="1">
            <a:spLocks noGrp="1"/>
          </p:cNvSpPr>
          <p:nvPr>
            <p:ph type="body" idx="1"/>
          </p:nvPr>
        </p:nvSpPr>
        <p:spPr>
          <a:xfrm>
            <a:off x="341550" y="1354025"/>
            <a:ext cx="8488800" cy="894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solidFill>
                  <a:schemeClr val="accent2"/>
                </a:solidFill>
              </a:rPr>
              <a:t>The precise text of L goes back centuries before Jesus was born</a:t>
            </a:r>
            <a:endParaRPr sz="2300">
              <a:solidFill>
                <a:schemeClr val="accent2"/>
              </a:solidFill>
            </a:endParaRPr>
          </a:p>
          <a:p>
            <a:pPr marL="0" lvl="0" indent="0" algn="l" rtl="0">
              <a:spcBef>
                <a:spcPts val="0"/>
              </a:spcBef>
              <a:spcAft>
                <a:spcPts val="0"/>
              </a:spcAft>
              <a:buSzPts val="2100"/>
              <a:buNone/>
            </a:pPr>
            <a:endParaRPr sz="2300">
              <a:solidFill>
                <a:schemeClr val="accent2"/>
              </a:solidFill>
            </a:endParaRPr>
          </a:p>
          <a:p>
            <a:pPr marL="0" lvl="0" indent="0" algn="ctr" rtl="0">
              <a:spcBef>
                <a:spcPts val="0"/>
              </a:spcBef>
              <a:spcAft>
                <a:spcPts val="0"/>
              </a:spcAft>
              <a:buSzPts val="2100"/>
              <a:buNone/>
            </a:pPr>
            <a:r>
              <a:rPr lang="en" sz="2800">
                <a:solidFill>
                  <a:srgbClr val="000000"/>
                </a:solidFill>
              </a:rPr>
              <a:t>How do you spell ‘big’?</a:t>
            </a:r>
            <a:endParaRPr sz="2800">
              <a:solidFill>
                <a:srgbClr val="000000"/>
              </a:solidFill>
            </a:endParaRPr>
          </a:p>
          <a:p>
            <a:pPr marL="0" lvl="0" indent="0" algn="l" rtl="0">
              <a:spcBef>
                <a:spcPts val="0"/>
              </a:spcBef>
              <a:spcAft>
                <a:spcPts val="0"/>
              </a:spcAft>
              <a:buSzPts val="2100"/>
              <a:buNone/>
            </a:pPr>
            <a:endParaRPr sz="2300">
              <a:solidFill>
                <a:schemeClr val="accent2"/>
              </a:solidFill>
            </a:endParaRPr>
          </a:p>
        </p:txBody>
      </p:sp>
      <p:sp>
        <p:nvSpPr>
          <p:cNvPr id="265" name="Google Shape;265;p32"/>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32"/>
          <p:cNvSpPr txBox="1"/>
          <p:nvPr/>
        </p:nvSpPr>
        <p:spPr>
          <a:xfrm>
            <a:off x="5488675"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dirty="0">
                <a:solidFill>
                  <a:srgbClr val="333333"/>
                </a:solidFill>
                <a:latin typeface="Gill Sans"/>
                <a:ea typeface="Gill Sans"/>
                <a:cs typeface="Gill Sans"/>
                <a:sym typeface="Gill Sans"/>
              </a:rPr>
              <a:t>MurXII</a:t>
            </a:r>
            <a:endParaRPr sz="2800" dirty="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r>
              <a:rPr lang="en" sz="2800" dirty="0">
                <a:solidFill>
                  <a:srgbClr val="333333"/>
                </a:solidFill>
                <a:latin typeface="Cardo"/>
                <a:ea typeface="Cardo"/>
                <a:cs typeface="Cardo"/>
                <a:sym typeface="Cardo"/>
              </a:rPr>
              <a:t>עיר גד</a:t>
            </a:r>
            <a:r>
              <a:rPr lang="en" sz="2800" dirty="0">
                <a:solidFill>
                  <a:srgbClr val="333333"/>
                </a:solidFill>
                <a:highlight>
                  <a:srgbClr val="FFFF00"/>
                </a:highlight>
                <a:latin typeface="Cardo"/>
                <a:ea typeface="Cardo"/>
                <a:cs typeface="Cardo"/>
                <a:sym typeface="Cardo"/>
              </a:rPr>
              <a:t>ו</a:t>
            </a:r>
            <a:r>
              <a:rPr lang="en" sz="2800" dirty="0">
                <a:solidFill>
                  <a:srgbClr val="333333"/>
                </a:solidFill>
                <a:latin typeface="Cardo"/>
                <a:ea typeface="Cardo"/>
                <a:cs typeface="Cardo"/>
                <a:sym typeface="Cardo"/>
              </a:rPr>
              <a:t>לה</a:t>
            </a:r>
            <a:endParaRPr sz="2800" dirty="0">
              <a:solidFill>
                <a:srgbClr val="333333"/>
              </a:solidFill>
              <a:latin typeface="Cardo"/>
              <a:ea typeface="Cardo"/>
              <a:cs typeface="Cardo"/>
              <a:sym typeface="Cardo"/>
            </a:endParaRPr>
          </a:p>
          <a:p>
            <a:pPr marL="0" lvl="0" indent="0" algn="ctr" rtl="1">
              <a:lnSpc>
                <a:spcPct val="115000"/>
              </a:lnSpc>
              <a:spcBef>
                <a:spcPts val="0"/>
              </a:spcBef>
              <a:spcAft>
                <a:spcPts val="0"/>
              </a:spcAft>
              <a:buNone/>
            </a:pPr>
            <a:endParaRPr sz="2800" dirty="0">
              <a:latin typeface="Cardo"/>
              <a:ea typeface="Cardo"/>
              <a:cs typeface="Cardo"/>
              <a:sym typeface="Cardo"/>
            </a:endParaRPr>
          </a:p>
        </p:txBody>
      </p:sp>
      <p:sp>
        <p:nvSpPr>
          <p:cNvPr id="267" name="Google Shape;267;p32"/>
          <p:cNvSpPr txBox="1"/>
          <p:nvPr/>
        </p:nvSpPr>
        <p:spPr>
          <a:xfrm>
            <a:off x="164050"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rgbClr val="333333"/>
                </a:solidFill>
                <a:latin typeface="Gill Sans"/>
                <a:ea typeface="Gill Sans"/>
                <a:cs typeface="Gill Sans"/>
                <a:sym typeface="Gill Sans"/>
              </a:rPr>
              <a:t>L</a:t>
            </a:r>
            <a:endParaRPr sz="280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עיר 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לה</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לם ועד </a:t>
            </a:r>
            <a:r>
              <a:rPr lang="en" sz="2800">
                <a:latin typeface="Cardo"/>
                <a:ea typeface="Cardo"/>
                <a:cs typeface="Cardo"/>
                <a:sym typeface="Cardo"/>
              </a:rPr>
              <a:t>ק</a:t>
            </a:r>
            <a:r>
              <a:rPr lang="en" sz="2800">
                <a:solidFill>
                  <a:srgbClr val="333333"/>
                </a:solidFill>
                <a:latin typeface="Cardo"/>
                <a:ea typeface="Cardo"/>
                <a:cs typeface="Cardo"/>
                <a:sym typeface="Cardo"/>
              </a:rPr>
              <a:t>טנם</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מטעם המלך וג</a:t>
            </a:r>
            <a:r>
              <a:rPr lang="en" sz="2800">
                <a:solidFill>
                  <a:srgbClr val="333333"/>
                </a:solidFill>
                <a:highlight>
                  <a:srgbClr val="FF0000"/>
                </a:highlight>
                <a:latin typeface="Cardo"/>
                <a:ea typeface="Cardo"/>
                <a:cs typeface="Cardo"/>
                <a:sym typeface="Cardo"/>
              </a:rPr>
              <a:t>דל</a:t>
            </a:r>
            <a:r>
              <a:rPr lang="en" sz="2800">
                <a:latin typeface="Cardo"/>
                <a:ea typeface="Cardo"/>
                <a:cs typeface="Cardo"/>
                <a:sym typeface="Cardo"/>
              </a:rPr>
              <a:t>יו</a:t>
            </a:r>
            <a:endParaRPr sz="2800">
              <a:solidFill>
                <a:srgbClr val="333333"/>
              </a:solidFill>
              <a:latin typeface="Cardo"/>
              <a:ea typeface="Cardo"/>
              <a:cs typeface="Cardo"/>
              <a:sym typeface="Card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33"/>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100" dirty="0"/>
              <a:t>From AD1008 to 200BC </a:t>
            </a:r>
            <a:endParaRPr sz="3800" dirty="0"/>
          </a:p>
        </p:txBody>
      </p:sp>
      <p:sp>
        <p:nvSpPr>
          <p:cNvPr id="274" name="Google Shape;274;p33"/>
          <p:cNvSpPr txBox="1">
            <a:spLocks noGrp="1"/>
          </p:cNvSpPr>
          <p:nvPr>
            <p:ph type="body" idx="1"/>
          </p:nvPr>
        </p:nvSpPr>
        <p:spPr>
          <a:xfrm>
            <a:off x="341550" y="1354025"/>
            <a:ext cx="8488800" cy="894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solidFill>
                  <a:schemeClr val="accent2"/>
                </a:solidFill>
              </a:rPr>
              <a:t>The precise text of L goes back centuries before Jesus was born</a:t>
            </a:r>
            <a:endParaRPr sz="2300">
              <a:solidFill>
                <a:schemeClr val="accent2"/>
              </a:solidFill>
            </a:endParaRPr>
          </a:p>
          <a:p>
            <a:pPr marL="0" lvl="0" indent="0" algn="l" rtl="0">
              <a:spcBef>
                <a:spcPts val="0"/>
              </a:spcBef>
              <a:spcAft>
                <a:spcPts val="0"/>
              </a:spcAft>
              <a:buSzPts val="2100"/>
              <a:buNone/>
            </a:pPr>
            <a:endParaRPr sz="2300">
              <a:solidFill>
                <a:schemeClr val="accent2"/>
              </a:solidFill>
            </a:endParaRPr>
          </a:p>
          <a:p>
            <a:pPr marL="0" lvl="0" indent="0" algn="ctr" rtl="0">
              <a:spcBef>
                <a:spcPts val="0"/>
              </a:spcBef>
              <a:spcAft>
                <a:spcPts val="0"/>
              </a:spcAft>
              <a:buSzPts val="2100"/>
              <a:buNone/>
            </a:pPr>
            <a:r>
              <a:rPr lang="en" sz="2800">
                <a:solidFill>
                  <a:srgbClr val="000000"/>
                </a:solidFill>
              </a:rPr>
              <a:t>How do you spell ‘big’?</a:t>
            </a:r>
            <a:endParaRPr sz="2800">
              <a:solidFill>
                <a:srgbClr val="000000"/>
              </a:solidFill>
            </a:endParaRPr>
          </a:p>
          <a:p>
            <a:pPr marL="0" lvl="0" indent="0" algn="l" rtl="0">
              <a:spcBef>
                <a:spcPts val="0"/>
              </a:spcBef>
              <a:spcAft>
                <a:spcPts val="0"/>
              </a:spcAft>
              <a:buSzPts val="2100"/>
              <a:buNone/>
            </a:pPr>
            <a:endParaRPr sz="2300">
              <a:solidFill>
                <a:schemeClr val="accent2"/>
              </a:solidFill>
            </a:endParaRPr>
          </a:p>
        </p:txBody>
      </p:sp>
      <p:sp>
        <p:nvSpPr>
          <p:cNvPr id="275" name="Google Shape;275;p33"/>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33"/>
          <p:cNvSpPr txBox="1"/>
          <p:nvPr/>
        </p:nvSpPr>
        <p:spPr>
          <a:xfrm>
            <a:off x="5488675"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rgbClr val="333333"/>
                </a:solidFill>
                <a:latin typeface="Gill Sans"/>
                <a:ea typeface="Gill Sans"/>
                <a:cs typeface="Gill Sans"/>
                <a:sym typeface="Gill Sans"/>
              </a:rPr>
              <a:t>MurXII</a:t>
            </a:r>
            <a:endParaRPr sz="280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עיר 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לה</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לם ועד </a:t>
            </a:r>
            <a:r>
              <a:rPr lang="en" sz="2800">
                <a:latin typeface="Cardo"/>
                <a:ea typeface="Cardo"/>
                <a:cs typeface="Cardo"/>
                <a:sym typeface="Cardo"/>
              </a:rPr>
              <a:t>ק</a:t>
            </a:r>
            <a:r>
              <a:rPr lang="en" sz="2800">
                <a:solidFill>
                  <a:srgbClr val="333333"/>
                </a:solidFill>
                <a:latin typeface="Cardo"/>
                <a:ea typeface="Cardo"/>
                <a:cs typeface="Cardo"/>
                <a:sym typeface="Cardo"/>
              </a:rPr>
              <a:t>טנם</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endParaRPr sz="2800">
              <a:latin typeface="Cardo"/>
              <a:ea typeface="Cardo"/>
              <a:cs typeface="Cardo"/>
              <a:sym typeface="Cardo"/>
            </a:endParaRPr>
          </a:p>
        </p:txBody>
      </p:sp>
      <p:sp>
        <p:nvSpPr>
          <p:cNvPr id="277" name="Google Shape;277;p33"/>
          <p:cNvSpPr txBox="1"/>
          <p:nvPr/>
        </p:nvSpPr>
        <p:spPr>
          <a:xfrm>
            <a:off x="164050"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rgbClr val="333333"/>
                </a:solidFill>
                <a:latin typeface="Gill Sans"/>
                <a:ea typeface="Gill Sans"/>
                <a:cs typeface="Gill Sans"/>
                <a:sym typeface="Gill Sans"/>
              </a:rPr>
              <a:t>L</a:t>
            </a:r>
            <a:endParaRPr sz="280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עיר 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לה</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לם ועד </a:t>
            </a:r>
            <a:r>
              <a:rPr lang="en" sz="2800">
                <a:latin typeface="Cardo"/>
                <a:ea typeface="Cardo"/>
                <a:cs typeface="Cardo"/>
                <a:sym typeface="Cardo"/>
              </a:rPr>
              <a:t>ק</a:t>
            </a:r>
            <a:r>
              <a:rPr lang="en" sz="2800">
                <a:solidFill>
                  <a:srgbClr val="333333"/>
                </a:solidFill>
                <a:latin typeface="Cardo"/>
                <a:ea typeface="Cardo"/>
                <a:cs typeface="Cardo"/>
                <a:sym typeface="Cardo"/>
              </a:rPr>
              <a:t>טנם</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מטעם המלך וג</a:t>
            </a:r>
            <a:r>
              <a:rPr lang="en" sz="2800">
                <a:solidFill>
                  <a:srgbClr val="333333"/>
                </a:solidFill>
                <a:highlight>
                  <a:srgbClr val="FF0000"/>
                </a:highlight>
                <a:latin typeface="Cardo"/>
                <a:ea typeface="Cardo"/>
                <a:cs typeface="Cardo"/>
                <a:sym typeface="Cardo"/>
              </a:rPr>
              <a:t>דל</a:t>
            </a:r>
            <a:r>
              <a:rPr lang="en" sz="2800">
                <a:latin typeface="Cardo"/>
                <a:ea typeface="Cardo"/>
                <a:cs typeface="Cardo"/>
                <a:sym typeface="Cardo"/>
              </a:rPr>
              <a:t>יו</a:t>
            </a:r>
            <a:endParaRPr sz="2800">
              <a:solidFill>
                <a:srgbClr val="333333"/>
              </a:solidFill>
              <a:latin typeface="Cardo"/>
              <a:ea typeface="Cardo"/>
              <a:cs typeface="Cardo"/>
              <a:sym typeface="Card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4"/>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34"/>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100" dirty="0"/>
              <a:t>From AD1008 to 200BC </a:t>
            </a:r>
            <a:endParaRPr sz="3800" dirty="0"/>
          </a:p>
        </p:txBody>
      </p:sp>
      <p:sp>
        <p:nvSpPr>
          <p:cNvPr id="284" name="Google Shape;284;p34"/>
          <p:cNvSpPr txBox="1">
            <a:spLocks noGrp="1"/>
          </p:cNvSpPr>
          <p:nvPr>
            <p:ph type="body" idx="1"/>
          </p:nvPr>
        </p:nvSpPr>
        <p:spPr>
          <a:xfrm>
            <a:off x="341550" y="1354025"/>
            <a:ext cx="8488800" cy="894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solidFill>
                  <a:schemeClr val="accent2"/>
                </a:solidFill>
              </a:rPr>
              <a:t>The precise text of L goes back centuries before Jesus was born</a:t>
            </a:r>
            <a:endParaRPr sz="2300">
              <a:solidFill>
                <a:schemeClr val="accent2"/>
              </a:solidFill>
            </a:endParaRPr>
          </a:p>
          <a:p>
            <a:pPr marL="0" lvl="0" indent="0" algn="l" rtl="0">
              <a:spcBef>
                <a:spcPts val="0"/>
              </a:spcBef>
              <a:spcAft>
                <a:spcPts val="0"/>
              </a:spcAft>
              <a:buSzPts val="2100"/>
              <a:buNone/>
            </a:pPr>
            <a:endParaRPr sz="2300">
              <a:solidFill>
                <a:schemeClr val="accent2"/>
              </a:solidFill>
            </a:endParaRPr>
          </a:p>
          <a:p>
            <a:pPr marL="0" lvl="0" indent="0" algn="ctr" rtl="0">
              <a:spcBef>
                <a:spcPts val="0"/>
              </a:spcBef>
              <a:spcAft>
                <a:spcPts val="0"/>
              </a:spcAft>
              <a:buSzPts val="2100"/>
              <a:buNone/>
            </a:pPr>
            <a:r>
              <a:rPr lang="en" sz="2800">
                <a:solidFill>
                  <a:srgbClr val="000000"/>
                </a:solidFill>
              </a:rPr>
              <a:t>How do you spell ‘big’?</a:t>
            </a:r>
            <a:endParaRPr sz="2800">
              <a:solidFill>
                <a:srgbClr val="000000"/>
              </a:solidFill>
            </a:endParaRPr>
          </a:p>
          <a:p>
            <a:pPr marL="0" lvl="0" indent="0" algn="l" rtl="0">
              <a:spcBef>
                <a:spcPts val="0"/>
              </a:spcBef>
              <a:spcAft>
                <a:spcPts val="0"/>
              </a:spcAft>
              <a:buSzPts val="2100"/>
              <a:buNone/>
            </a:pPr>
            <a:endParaRPr sz="2300">
              <a:solidFill>
                <a:schemeClr val="accent2"/>
              </a:solidFill>
            </a:endParaRPr>
          </a:p>
        </p:txBody>
      </p:sp>
      <p:sp>
        <p:nvSpPr>
          <p:cNvPr id="285" name="Google Shape;285;p34"/>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34"/>
          <p:cNvSpPr txBox="1"/>
          <p:nvPr/>
        </p:nvSpPr>
        <p:spPr>
          <a:xfrm>
            <a:off x="5488675"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rgbClr val="333333"/>
                </a:solidFill>
                <a:latin typeface="Gill Sans"/>
                <a:ea typeface="Gill Sans"/>
                <a:cs typeface="Gill Sans"/>
                <a:sym typeface="Gill Sans"/>
              </a:rPr>
              <a:t>MurXII</a:t>
            </a:r>
            <a:endParaRPr sz="280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עיר 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לה</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לם ועד </a:t>
            </a:r>
            <a:r>
              <a:rPr lang="en" sz="2800">
                <a:latin typeface="Cardo"/>
                <a:ea typeface="Cardo"/>
                <a:cs typeface="Cardo"/>
                <a:sym typeface="Cardo"/>
              </a:rPr>
              <a:t>ק</a:t>
            </a:r>
            <a:r>
              <a:rPr lang="en" sz="2800">
                <a:solidFill>
                  <a:srgbClr val="333333"/>
                </a:solidFill>
                <a:latin typeface="Cardo"/>
                <a:ea typeface="Cardo"/>
                <a:cs typeface="Cardo"/>
                <a:sym typeface="Cardo"/>
              </a:rPr>
              <a:t>טנם</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מטעם המלך וג</a:t>
            </a:r>
            <a:r>
              <a:rPr lang="en" sz="2800">
                <a:solidFill>
                  <a:srgbClr val="333333"/>
                </a:solidFill>
                <a:highlight>
                  <a:srgbClr val="FF0000"/>
                </a:highlight>
                <a:latin typeface="Cardo"/>
                <a:ea typeface="Cardo"/>
                <a:cs typeface="Cardo"/>
                <a:sym typeface="Cardo"/>
              </a:rPr>
              <a:t>דל</a:t>
            </a:r>
            <a:r>
              <a:rPr lang="en" sz="2800">
                <a:latin typeface="Cardo"/>
                <a:ea typeface="Cardo"/>
                <a:cs typeface="Cardo"/>
                <a:sym typeface="Cardo"/>
              </a:rPr>
              <a:t>יו</a:t>
            </a:r>
            <a:endParaRPr sz="2800">
              <a:latin typeface="Cardo"/>
              <a:ea typeface="Cardo"/>
              <a:cs typeface="Cardo"/>
              <a:sym typeface="Cardo"/>
            </a:endParaRPr>
          </a:p>
        </p:txBody>
      </p:sp>
      <p:sp>
        <p:nvSpPr>
          <p:cNvPr id="287" name="Google Shape;287;p34"/>
          <p:cNvSpPr txBox="1"/>
          <p:nvPr/>
        </p:nvSpPr>
        <p:spPr>
          <a:xfrm>
            <a:off x="164050"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rgbClr val="333333"/>
                </a:solidFill>
                <a:latin typeface="Gill Sans"/>
                <a:ea typeface="Gill Sans"/>
                <a:cs typeface="Gill Sans"/>
                <a:sym typeface="Gill Sans"/>
              </a:rPr>
              <a:t>L</a:t>
            </a:r>
            <a:endParaRPr sz="280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עיר 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לה</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לם ועד </a:t>
            </a:r>
            <a:r>
              <a:rPr lang="en" sz="2800">
                <a:latin typeface="Cardo"/>
                <a:ea typeface="Cardo"/>
                <a:cs typeface="Cardo"/>
                <a:sym typeface="Cardo"/>
              </a:rPr>
              <a:t>ק</a:t>
            </a:r>
            <a:r>
              <a:rPr lang="en" sz="2800">
                <a:solidFill>
                  <a:srgbClr val="333333"/>
                </a:solidFill>
                <a:latin typeface="Cardo"/>
                <a:ea typeface="Cardo"/>
                <a:cs typeface="Cardo"/>
                <a:sym typeface="Cardo"/>
              </a:rPr>
              <a:t>טנם</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מטעם המלך וג</a:t>
            </a:r>
            <a:r>
              <a:rPr lang="en" sz="2800">
                <a:solidFill>
                  <a:srgbClr val="333333"/>
                </a:solidFill>
                <a:highlight>
                  <a:srgbClr val="FF0000"/>
                </a:highlight>
                <a:latin typeface="Cardo"/>
                <a:ea typeface="Cardo"/>
                <a:cs typeface="Cardo"/>
                <a:sym typeface="Cardo"/>
              </a:rPr>
              <a:t>דל</a:t>
            </a:r>
            <a:r>
              <a:rPr lang="en" sz="2800">
                <a:latin typeface="Cardo"/>
                <a:ea typeface="Cardo"/>
                <a:cs typeface="Cardo"/>
                <a:sym typeface="Cardo"/>
              </a:rPr>
              <a:t>יו</a:t>
            </a:r>
            <a:endParaRPr sz="2800">
              <a:solidFill>
                <a:srgbClr val="333333"/>
              </a:solidFill>
              <a:latin typeface="Cardo"/>
              <a:ea typeface="Cardo"/>
              <a:cs typeface="Cardo"/>
              <a:sym typeface="Card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5"/>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35"/>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100" dirty="0"/>
              <a:t>From AD1008 to 200BC </a:t>
            </a:r>
            <a:endParaRPr sz="3800" dirty="0"/>
          </a:p>
        </p:txBody>
      </p:sp>
      <p:sp>
        <p:nvSpPr>
          <p:cNvPr id="294" name="Google Shape;294;p35"/>
          <p:cNvSpPr txBox="1">
            <a:spLocks noGrp="1"/>
          </p:cNvSpPr>
          <p:nvPr>
            <p:ph type="body" idx="1"/>
          </p:nvPr>
        </p:nvSpPr>
        <p:spPr>
          <a:xfrm>
            <a:off x="341550" y="1354025"/>
            <a:ext cx="8488800" cy="894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solidFill>
                  <a:schemeClr val="accent2"/>
                </a:solidFill>
              </a:rPr>
              <a:t>The precise text of L goes back centuries before Jesus was born</a:t>
            </a:r>
            <a:endParaRPr sz="2300">
              <a:solidFill>
                <a:schemeClr val="accent2"/>
              </a:solidFill>
            </a:endParaRPr>
          </a:p>
          <a:p>
            <a:pPr marL="0" lvl="0" indent="0" algn="l" rtl="0">
              <a:spcBef>
                <a:spcPts val="0"/>
              </a:spcBef>
              <a:spcAft>
                <a:spcPts val="0"/>
              </a:spcAft>
              <a:buSzPts val="2100"/>
              <a:buNone/>
            </a:pPr>
            <a:endParaRPr sz="2300">
              <a:solidFill>
                <a:schemeClr val="accent2"/>
              </a:solidFill>
            </a:endParaRPr>
          </a:p>
          <a:p>
            <a:pPr marL="0" lvl="0" indent="0" algn="ctr" rtl="0">
              <a:spcBef>
                <a:spcPts val="0"/>
              </a:spcBef>
              <a:spcAft>
                <a:spcPts val="0"/>
              </a:spcAft>
              <a:buSzPts val="2100"/>
              <a:buNone/>
            </a:pPr>
            <a:r>
              <a:rPr lang="en" sz="2800">
                <a:solidFill>
                  <a:srgbClr val="000000"/>
                </a:solidFill>
              </a:rPr>
              <a:t>How do you spell ‘big’?</a:t>
            </a:r>
            <a:endParaRPr sz="2800">
              <a:solidFill>
                <a:srgbClr val="000000"/>
              </a:solidFill>
            </a:endParaRPr>
          </a:p>
          <a:p>
            <a:pPr marL="0" lvl="0" indent="0" algn="l" rtl="0">
              <a:spcBef>
                <a:spcPts val="0"/>
              </a:spcBef>
              <a:spcAft>
                <a:spcPts val="0"/>
              </a:spcAft>
              <a:buSzPts val="2100"/>
              <a:buNone/>
            </a:pPr>
            <a:endParaRPr sz="2300">
              <a:solidFill>
                <a:schemeClr val="accent2"/>
              </a:solidFill>
            </a:endParaRPr>
          </a:p>
        </p:txBody>
      </p:sp>
      <p:sp>
        <p:nvSpPr>
          <p:cNvPr id="295" name="Google Shape;295;p35"/>
          <p:cNvSpPr txBox="1"/>
          <p:nvPr/>
        </p:nvSpPr>
        <p:spPr>
          <a:xfrm>
            <a:off x="5004175" y="1703625"/>
            <a:ext cx="3755700" cy="28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35"/>
          <p:cNvSpPr txBox="1"/>
          <p:nvPr/>
        </p:nvSpPr>
        <p:spPr>
          <a:xfrm>
            <a:off x="5488675"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rgbClr val="333333"/>
                </a:solidFill>
                <a:latin typeface="Gill Sans"/>
                <a:ea typeface="Gill Sans"/>
                <a:cs typeface="Gill Sans"/>
                <a:sym typeface="Gill Sans"/>
              </a:rPr>
              <a:t>MurXII</a:t>
            </a:r>
            <a:endParaRPr sz="280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עיר 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לה</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לם ועד </a:t>
            </a:r>
            <a:r>
              <a:rPr lang="en" sz="2800">
                <a:latin typeface="Cardo"/>
                <a:ea typeface="Cardo"/>
                <a:cs typeface="Cardo"/>
                <a:sym typeface="Cardo"/>
              </a:rPr>
              <a:t>ק</a:t>
            </a:r>
            <a:r>
              <a:rPr lang="en" sz="2800">
                <a:solidFill>
                  <a:srgbClr val="333333"/>
                </a:solidFill>
                <a:latin typeface="Cardo"/>
                <a:ea typeface="Cardo"/>
                <a:cs typeface="Cardo"/>
                <a:sym typeface="Cardo"/>
              </a:rPr>
              <a:t>טנם</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מטעם המלך וג</a:t>
            </a:r>
            <a:r>
              <a:rPr lang="en" sz="2800">
                <a:solidFill>
                  <a:srgbClr val="333333"/>
                </a:solidFill>
                <a:highlight>
                  <a:srgbClr val="FF0000"/>
                </a:highlight>
                <a:latin typeface="Cardo"/>
                <a:ea typeface="Cardo"/>
                <a:cs typeface="Cardo"/>
                <a:sym typeface="Cardo"/>
              </a:rPr>
              <a:t>דל</a:t>
            </a:r>
            <a:r>
              <a:rPr lang="en" sz="2800">
                <a:latin typeface="Cardo"/>
                <a:ea typeface="Cardo"/>
                <a:cs typeface="Cardo"/>
                <a:sym typeface="Cardo"/>
              </a:rPr>
              <a:t>יו</a:t>
            </a:r>
            <a:endParaRPr sz="2800">
              <a:latin typeface="Cardo"/>
              <a:ea typeface="Cardo"/>
              <a:cs typeface="Cardo"/>
              <a:sym typeface="Cardo"/>
            </a:endParaRPr>
          </a:p>
        </p:txBody>
      </p:sp>
      <p:sp>
        <p:nvSpPr>
          <p:cNvPr id="297" name="Google Shape;297;p35"/>
          <p:cNvSpPr txBox="1"/>
          <p:nvPr/>
        </p:nvSpPr>
        <p:spPr>
          <a:xfrm>
            <a:off x="164050" y="2206725"/>
            <a:ext cx="3499800" cy="264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rgbClr val="333333"/>
                </a:solidFill>
                <a:latin typeface="Gill Sans"/>
                <a:ea typeface="Gill Sans"/>
                <a:cs typeface="Gill Sans"/>
                <a:sym typeface="Gill Sans"/>
              </a:rPr>
              <a:t>L</a:t>
            </a:r>
            <a:endParaRPr sz="2800">
              <a:solidFill>
                <a:srgbClr val="333333"/>
              </a:solidFill>
              <a:latin typeface="Gill Sans"/>
              <a:ea typeface="Gill Sans"/>
              <a:cs typeface="Gill Sans"/>
              <a:sym typeface="Gill Sans"/>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עיר 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לה</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מגד</a:t>
            </a:r>
            <a:r>
              <a:rPr lang="en" sz="2800">
                <a:solidFill>
                  <a:srgbClr val="333333"/>
                </a:solidFill>
                <a:highlight>
                  <a:srgbClr val="FFFF00"/>
                </a:highlight>
                <a:latin typeface="Cardo"/>
                <a:ea typeface="Cardo"/>
                <a:cs typeface="Cardo"/>
                <a:sym typeface="Cardo"/>
              </a:rPr>
              <a:t>ו</a:t>
            </a:r>
            <a:r>
              <a:rPr lang="en" sz="2800">
                <a:solidFill>
                  <a:srgbClr val="333333"/>
                </a:solidFill>
                <a:latin typeface="Cardo"/>
                <a:ea typeface="Cardo"/>
                <a:cs typeface="Cardo"/>
                <a:sym typeface="Cardo"/>
              </a:rPr>
              <a:t>לם ועד </a:t>
            </a:r>
            <a:r>
              <a:rPr lang="en" sz="2800">
                <a:latin typeface="Cardo"/>
                <a:ea typeface="Cardo"/>
                <a:cs typeface="Cardo"/>
                <a:sym typeface="Cardo"/>
              </a:rPr>
              <a:t>ק</a:t>
            </a:r>
            <a:r>
              <a:rPr lang="en" sz="2800">
                <a:solidFill>
                  <a:srgbClr val="333333"/>
                </a:solidFill>
                <a:latin typeface="Cardo"/>
                <a:ea typeface="Cardo"/>
                <a:cs typeface="Cardo"/>
                <a:sym typeface="Cardo"/>
              </a:rPr>
              <a:t>טנם</a:t>
            </a:r>
            <a:endParaRPr sz="2800">
              <a:solidFill>
                <a:srgbClr val="333333"/>
              </a:solidFill>
              <a:latin typeface="Cardo"/>
              <a:ea typeface="Cardo"/>
              <a:cs typeface="Cardo"/>
              <a:sym typeface="Cardo"/>
            </a:endParaRPr>
          </a:p>
          <a:p>
            <a:pPr marL="0" lvl="0" indent="0" algn="ctr" rtl="1">
              <a:lnSpc>
                <a:spcPct val="115000"/>
              </a:lnSpc>
              <a:spcBef>
                <a:spcPts val="0"/>
              </a:spcBef>
              <a:spcAft>
                <a:spcPts val="0"/>
              </a:spcAft>
              <a:buNone/>
            </a:pPr>
            <a:r>
              <a:rPr lang="en" sz="2800">
                <a:solidFill>
                  <a:srgbClr val="333333"/>
                </a:solidFill>
                <a:latin typeface="Cardo"/>
                <a:ea typeface="Cardo"/>
                <a:cs typeface="Cardo"/>
                <a:sym typeface="Cardo"/>
              </a:rPr>
              <a:t>מטעם המלך וג</a:t>
            </a:r>
            <a:r>
              <a:rPr lang="en" sz="2800">
                <a:solidFill>
                  <a:srgbClr val="333333"/>
                </a:solidFill>
                <a:highlight>
                  <a:srgbClr val="FF0000"/>
                </a:highlight>
                <a:latin typeface="Cardo"/>
                <a:ea typeface="Cardo"/>
                <a:cs typeface="Cardo"/>
                <a:sym typeface="Cardo"/>
              </a:rPr>
              <a:t>דל</a:t>
            </a:r>
            <a:r>
              <a:rPr lang="en" sz="2800">
                <a:latin typeface="Cardo"/>
                <a:ea typeface="Cardo"/>
                <a:cs typeface="Cardo"/>
                <a:sym typeface="Cardo"/>
              </a:rPr>
              <a:t>יו</a:t>
            </a:r>
            <a:endParaRPr sz="2800">
              <a:solidFill>
                <a:srgbClr val="333333"/>
              </a:solidFill>
              <a:latin typeface="Cardo"/>
              <a:ea typeface="Cardo"/>
              <a:cs typeface="Cardo"/>
              <a:sym typeface="Cardo"/>
            </a:endParaRPr>
          </a:p>
        </p:txBody>
      </p:sp>
      <p:sp>
        <p:nvSpPr>
          <p:cNvPr id="298" name="Google Shape;298;p35"/>
          <p:cNvSpPr txBox="1"/>
          <p:nvPr/>
        </p:nvSpPr>
        <p:spPr>
          <a:xfrm>
            <a:off x="1564800" y="4415300"/>
            <a:ext cx="6042300" cy="48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latin typeface="Gill Sans"/>
                <a:ea typeface="Gill Sans"/>
                <a:cs typeface="Gill Sans"/>
                <a:sym typeface="Gill Sans"/>
              </a:rPr>
              <a:t>14 occurrences. All spellings match.</a:t>
            </a:r>
            <a:endParaRPr sz="2800">
              <a:latin typeface="Gill Sans"/>
              <a:ea typeface="Gill Sans"/>
              <a:cs typeface="Gill Sans"/>
              <a:sym typeface="Gill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100" dirty="0"/>
              <a:t>From AD1008 to 200BC </a:t>
            </a:r>
            <a:endParaRPr sz="3800" dirty="0"/>
          </a:p>
        </p:txBody>
      </p:sp>
      <p:sp>
        <p:nvSpPr>
          <p:cNvPr id="230" name="Google Shape;230;p28"/>
          <p:cNvSpPr txBox="1">
            <a:spLocks noGrp="1"/>
          </p:cNvSpPr>
          <p:nvPr>
            <p:ph type="body" idx="1"/>
          </p:nvPr>
        </p:nvSpPr>
        <p:spPr>
          <a:xfrm>
            <a:off x="341550" y="1354025"/>
            <a:ext cx="8488800" cy="450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solidFill>
                  <a:schemeClr val="accent2"/>
                </a:solidFill>
              </a:rPr>
              <a:t>The precise text of L goes back centuries before Jesus was born</a:t>
            </a:r>
            <a:endParaRPr sz="2300">
              <a:solidFill>
                <a:schemeClr val="accent2"/>
              </a:solidFill>
            </a:endParaRPr>
          </a:p>
        </p:txBody>
      </p:sp>
      <p:sp>
        <p:nvSpPr>
          <p:cNvPr id="231" name="Google Shape;231;p28"/>
          <p:cNvSpPr txBox="1"/>
          <p:nvPr/>
        </p:nvSpPr>
        <p:spPr>
          <a:xfrm>
            <a:off x="87000" y="1640975"/>
            <a:ext cx="8980800" cy="35457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en" sz="900">
                <a:solidFill>
                  <a:srgbClr val="333333"/>
                </a:solidFill>
                <a:latin typeface="Times New Roman"/>
                <a:ea typeface="Times New Roman"/>
                <a:cs typeface="Times New Roman"/>
                <a:sym typeface="Times New Roman"/>
              </a:rPr>
              <a:t>ויהי </a:t>
            </a:r>
            <a:r>
              <a:rPr lang="en" sz="900">
                <a:solidFill>
                  <a:srgbClr val="EFEFEF"/>
                </a:solidFill>
                <a:latin typeface="Times New Roman"/>
                <a:ea typeface="Times New Roman"/>
                <a:cs typeface="Times New Roman"/>
                <a:sym typeface="Times New Roman"/>
              </a:rPr>
              <a:t>דבר</a:t>
            </a:r>
            <a:r>
              <a:rPr lang="en" sz="900">
                <a:solidFill>
                  <a:srgbClr val="333333"/>
                </a:solidFill>
                <a:latin typeface="Times New Roman"/>
                <a:ea typeface="Times New Roman"/>
                <a:cs typeface="Times New Roman"/>
                <a:sym typeface="Times New Roman"/>
              </a:rPr>
              <a:t> יהוה אל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ונה בן אמת</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לאמר </a:t>
            </a:r>
            <a:r>
              <a:rPr lang="en" sz="900">
                <a:solidFill>
                  <a:srgbClr val="EFEFEF"/>
                </a:solidFill>
                <a:latin typeface="Times New Roman"/>
                <a:ea typeface="Times New Roman"/>
                <a:cs typeface="Times New Roman"/>
                <a:sym typeface="Times New Roman"/>
              </a:rPr>
              <a:t>קום לך אל נינוה העיר</a:t>
            </a:r>
            <a:r>
              <a:rPr lang="en" sz="900">
                <a:solidFill>
                  <a:srgbClr val="333333"/>
                </a:solidFill>
                <a:latin typeface="Times New Roman"/>
                <a:ea typeface="Times New Roman"/>
                <a:cs typeface="Times New Roman"/>
                <a:sym typeface="Times New Roman"/>
              </a:rPr>
              <a:t> ה</a:t>
            </a:r>
            <a:r>
              <a:rPr lang="en" sz="900">
                <a:solidFill>
                  <a:srgbClr val="EFEFEF"/>
                </a:solidFill>
                <a:latin typeface="Times New Roman"/>
                <a:ea typeface="Times New Roman"/>
                <a:cs typeface="Times New Roman"/>
                <a:sym typeface="Times New Roman"/>
              </a:rPr>
              <a:t>גד</a:t>
            </a:r>
            <a:r>
              <a:rPr lang="en" sz="900">
                <a:solidFill>
                  <a:srgbClr val="333333"/>
                </a:solidFill>
                <a:latin typeface="Times New Roman"/>
                <a:ea typeface="Times New Roman"/>
                <a:cs typeface="Times New Roman"/>
                <a:sym typeface="Times New Roman"/>
              </a:rPr>
              <a:t>ול</a:t>
            </a:r>
            <a:r>
              <a:rPr lang="en" sz="900">
                <a:solidFill>
                  <a:srgbClr val="EFEFEF"/>
                </a:solidFill>
                <a:latin typeface="Times New Roman"/>
                <a:ea typeface="Times New Roman"/>
                <a:cs typeface="Times New Roman"/>
                <a:sym typeface="Times New Roman"/>
              </a:rPr>
              <a:t>ה וק</a:t>
            </a:r>
            <a:r>
              <a:rPr lang="en" sz="900">
                <a:solidFill>
                  <a:srgbClr val="333333"/>
                </a:solidFill>
                <a:latin typeface="Times New Roman"/>
                <a:ea typeface="Times New Roman"/>
                <a:cs typeface="Times New Roman"/>
                <a:sym typeface="Times New Roman"/>
              </a:rPr>
              <a:t>רא עליה  כי עלתה רעתם לפני </a:t>
            </a:r>
            <a:r>
              <a:rPr lang="en" sz="900">
                <a:solidFill>
                  <a:srgbClr val="EFEFEF"/>
                </a:solidFill>
                <a:latin typeface="Times New Roman"/>
                <a:ea typeface="Times New Roman"/>
                <a:cs typeface="Times New Roman"/>
                <a:sym typeface="Times New Roman"/>
              </a:rPr>
              <a:t>ויקם יונה לברח</a:t>
            </a:r>
            <a:r>
              <a:rPr lang="en" sz="900">
                <a:solidFill>
                  <a:srgbClr val="333333"/>
                </a:solidFill>
                <a:latin typeface="Times New Roman"/>
                <a:ea typeface="Times New Roman"/>
                <a:cs typeface="Times New Roman"/>
                <a:sym typeface="Times New Roman"/>
              </a:rPr>
              <a:t> תרשיש</a:t>
            </a:r>
            <a:r>
              <a:rPr lang="en" sz="900">
                <a:solidFill>
                  <a:srgbClr val="EFEFEF"/>
                </a:solidFill>
                <a:latin typeface="Times New Roman"/>
                <a:ea typeface="Times New Roman"/>
                <a:cs typeface="Times New Roman"/>
                <a:sym typeface="Times New Roman"/>
              </a:rPr>
              <a:t>ה מ</a:t>
            </a:r>
            <a:r>
              <a:rPr lang="en" sz="900">
                <a:solidFill>
                  <a:srgbClr val="333333"/>
                </a:solidFill>
                <a:latin typeface="Times New Roman"/>
                <a:ea typeface="Times New Roman"/>
                <a:cs typeface="Times New Roman"/>
                <a:sym typeface="Times New Roman"/>
              </a:rPr>
              <a:t>לפני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הוה וירד יפו וימ</a:t>
            </a:r>
            <a:r>
              <a:rPr lang="en" sz="900">
                <a:solidFill>
                  <a:srgbClr val="EFEFEF"/>
                </a:solidFill>
                <a:latin typeface="Times New Roman"/>
                <a:ea typeface="Times New Roman"/>
                <a:cs typeface="Times New Roman"/>
                <a:sym typeface="Times New Roman"/>
              </a:rPr>
              <a:t>צא</a:t>
            </a:r>
            <a:r>
              <a:rPr lang="en" sz="900">
                <a:solidFill>
                  <a:srgbClr val="333333"/>
                </a:solidFill>
                <a:latin typeface="Times New Roman"/>
                <a:ea typeface="Times New Roman"/>
                <a:cs typeface="Times New Roman"/>
                <a:sym typeface="Times New Roman"/>
              </a:rPr>
              <a:t> אניה </a:t>
            </a:r>
            <a:r>
              <a:rPr lang="en" sz="900">
                <a:solidFill>
                  <a:srgbClr val="EFEFEF"/>
                </a:solidFill>
                <a:latin typeface="Times New Roman"/>
                <a:ea typeface="Times New Roman"/>
                <a:cs typeface="Times New Roman"/>
                <a:sym typeface="Times New Roman"/>
              </a:rPr>
              <a:t>באה תרשיש</a:t>
            </a:r>
            <a:r>
              <a:rPr lang="en" sz="900">
                <a:solidFill>
                  <a:srgbClr val="333333"/>
                </a:solidFill>
                <a:latin typeface="Times New Roman"/>
                <a:ea typeface="Times New Roman"/>
                <a:cs typeface="Times New Roman"/>
                <a:sym typeface="Times New Roman"/>
              </a:rPr>
              <a:t> ויתן שכרה </a:t>
            </a:r>
            <a:r>
              <a:rPr lang="en" sz="900">
                <a:solidFill>
                  <a:srgbClr val="EFEFEF"/>
                </a:solidFill>
                <a:latin typeface="Times New Roman"/>
                <a:ea typeface="Times New Roman"/>
                <a:cs typeface="Times New Roman"/>
                <a:sym typeface="Times New Roman"/>
              </a:rPr>
              <a:t>וירד בה</a:t>
            </a:r>
            <a:r>
              <a:rPr lang="en" sz="900">
                <a:solidFill>
                  <a:srgbClr val="333333"/>
                </a:solidFill>
                <a:latin typeface="Times New Roman"/>
                <a:ea typeface="Times New Roman"/>
                <a:cs typeface="Times New Roman"/>
                <a:sym typeface="Times New Roman"/>
              </a:rPr>
              <a:t> ל</a:t>
            </a:r>
            <a:r>
              <a:rPr lang="en" sz="900">
                <a:solidFill>
                  <a:srgbClr val="EFEFEF"/>
                </a:solidFill>
                <a:latin typeface="Times New Roman"/>
                <a:ea typeface="Times New Roman"/>
                <a:cs typeface="Times New Roman"/>
                <a:sym typeface="Times New Roman"/>
              </a:rPr>
              <a:t>ב</a:t>
            </a:r>
            <a:r>
              <a:rPr lang="en" sz="900">
                <a:solidFill>
                  <a:srgbClr val="333333"/>
                </a:solidFill>
                <a:latin typeface="Times New Roman"/>
                <a:ea typeface="Times New Roman"/>
                <a:cs typeface="Times New Roman"/>
                <a:sym typeface="Times New Roman"/>
              </a:rPr>
              <a:t>וא עמהם תרשישה מלפני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הוה ויה</a:t>
            </a:r>
            <a:r>
              <a:rPr lang="en" sz="900">
                <a:solidFill>
                  <a:srgbClr val="EFEFEF"/>
                </a:solidFill>
                <a:latin typeface="Times New Roman"/>
                <a:ea typeface="Times New Roman"/>
                <a:cs typeface="Times New Roman"/>
                <a:sym typeface="Times New Roman"/>
              </a:rPr>
              <a:t>וה ה</a:t>
            </a:r>
            <a:r>
              <a:rPr lang="en" sz="900">
                <a:solidFill>
                  <a:srgbClr val="333333"/>
                </a:solidFill>
                <a:latin typeface="Times New Roman"/>
                <a:ea typeface="Times New Roman"/>
                <a:cs typeface="Times New Roman"/>
                <a:sym typeface="Times New Roman"/>
              </a:rPr>
              <a:t>טיל רוח גד</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לה א</a:t>
            </a:r>
            <a:r>
              <a:rPr lang="en" sz="900">
                <a:solidFill>
                  <a:srgbClr val="EFEFEF"/>
                </a:solidFill>
                <a:latin typeface="Times New Roman"/>
                <a:ea typeface="Times New Roman"/>
                <a:cs typeface="Times New Roman"/>
                <a:sym typeface="Times New Roman"/>
              </a:rPr>
              <a:t>ל ה</a:t>
            </a:r>
            <a:r>
              <a:rPr lang="en" sz="900">
                <a:solidFill>
                  <a:srgbClr val="333333"/>
                </a:solidFill>
                <a:latin typeface="Times New Roman"/>
                <a:ea typeface="Times New Roman"/>
                <a:cs typeface="Times New Roman"/>
                <a:sym typeface="Times New Roman"/>
              </a:rPr>
              <a:t>ים ויהי סער גדול בים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האניה חשבה להשבר </a:t>
            </a:r>
            <a:r>
              <a:rPr lang="en" sz="900">
                <a:solidFill>
                  <a:srgbClr val="EFEFEF"/>
                </a:solidFill>
                <a:latin typeface="Times New Roman"/>
                <a:ea typeface="Times New Roman"/>
                <a:cs typeface="Times New Roman"/>
                <a:sym typeface="Times New Roman"/>
              </a:rPr>
              <a:t>ויי</a:t>
            </a:r>
            <a:r>
              <a:rPr lang="en" sz="900">
                <a:solidFill>
                  <a:srgbClr val="333333"/>
                </a:solidFill>
                <a:latin typeface="Times New Roman"/>
                <a:ea typeface="Times New Roman"/>
                <a:cs typeface="Times New Roman"/>
                <a:sym typeface="Times New Roman"/>
              </a:rPr>
              <a:t>ראו ה</a:t>
            </a:r>
            <a:r>
              <a:rPr lang="en" sz="900">
                <a:solidFill>
                  <a:srgbClr val="EFEFEF"/>
                </a:solidFill>
                <a:latin typeface="Times New Roman"/>
                <a:ea typeface="Times New Roman"/>
                <a:cs typeface="Times New Roman"/>
                <a:sym typeface="Times New Roman"/>
              </a:rPr>
              <a:t>מ</a:t>
            </a:r>
            <a:r>
              <a:rPr lang="en" sz="900">
                <a:solidFill>
                  <a:srgbClr val="333333"/>
                </a:solidFill>
                <a:latin typeface="Times New Roman"/>
                <a:ea typeface="Times New Roman"/>
                <a:cs typeface="Times New Roman"/>
                <a:sym typeface="Times New Roman"/>
              </a:rPr>
              <a:t>ל</a:t>
            </a:r>
            <a:r>
              <a:rPr lang="en" sz="900">
                <a:solidFill>
                  <a:srgbClr val="EFEFEF"/>
                </a:solidFill>
                <a:latin typeface="Times New Roman"/>
                <a:ea typeface="Times New Roman"/>
                <a:cs typeface="Times New Roman"/>
                <a:sym typeface="Times New Roman"/>
              </a:rPr>
              <a:t>חים ויז</a:t>
            </a:r>
            <a:r>
              <a:rPr lang="en" sz="900">
                <a:solidFill>
                  <a:srgbClr val="333333"/>
                </a:solidFill>
                <a:latin typeface="Times New Roman"/>
                <a:ea typeface="Times New Roman"/>
                <a:cs typeface="Times New Roman"/>
                <a:sym typeface="Times New Roman"/>
              </a:rPr>
              <a:t>עקו איש אל אלהיו ויטלו את הכלים אשר באנ</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 אל ה</a:t>
            </a:r>
            <a:r>
              <a:rPr lang="en" sz="900">
                <a:solidFill>
                  <a:srgbClr val="EFEFEF"/>
                </a:solidFill>
                <a:latin typeface="Times New Roman"/>
                <a:ea typeface="Times New Roman"/>
                <a:cs typeface="Times New Roman"/>
                <a:sym typeface="Times New Roman"/>
              </a:rPr>
              <a:t>ים</a:t>
            </a:r>
            <a:r>
              <a:rPr lang="en" sz="900">
                <a:solidFill>
                  <a:srgbClr val="333333"/>
                </a:solidFill>
                <a:latin typeface="Times New Roman"/>
                <a:ea typeface="Times New Roman"/>
                <a:cs typeface="Times New Roman"/>
                <a:sym typeface="Times New Roman"/>
              </a:rPr>
              <a:t> להק</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 מעליהם ויונה יר</a:t>
            </a:r>
            <a:r>
              <a:rPr lang="en" sz="900">
                <a:solidFill>
                  <a:srgbClr val="EFEFEF"/>
                </a:solidFill>
                <a:latin typeface="Times New Roman"/>
                <a:ea typeface="Times New Roman"/>
                <a:cs typeface="Times New Roman"/>
                <a:sym typeface="Times New Roman"/>
              </a:rPr>
              <a:t>ד</a:t>
            </a:r>
            <a:r>
              <a:rPr lang="en" sz="900">
                <a:solidFill>
                  <a:srgbClr val="333333"/>
                </a:solidFill>
                <a:latin typeface="Times New Roman"/>
                <a:ea typeface="Times New Roman"/>
                <a:cs typeface="Times New Roman"/>
                <a:sym typeface="Times New Roman"/>
              </a:rPr>
              <a:t> אל ירכתי הס</a:t>
            </a:r>
            <a:r>
              <a:rPr lang="en" sz="900">
                <a:solidFill>
                  <a:srgbClr val="EFEFEF"/>
                </a:solidFill>
                <a:latin typeface="Times New Roman"/>
                <a:ea typeface="Times New Roman"/>
                <a:cs typeface="Times New Roman"/>
                <a:sym typeface="Times New Roman"/>
              </a:rPr>
              <a:t>פינה</a:t>
            </a:r>
            <a:r>
              <a:rPr lang="en" sz="900">
                <a:solidFill>
                  <a:srgbClr val="333333"/>
                </a:solidFill>
                <a:latin typeface="Times New Roman"/>
                <a:ea typeface="Times New Roman"/>
                <a:cs typeface="Times New Roman"/>
                <a:sym typeface="Times New Roman"/>
              </a:rPr>
              <a:t> וישכב וירדם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יקרב אליו </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ב </a:t>
            </a:r>
            <a:r>
              <a:rPr lang="en" sz="900">
                <a:solidFill>
                  <a:srgbClr val="EFEFEF"/>
                </a:solidFill>
                <a:latin typeface="Times New Roman"/>
                <a:ea typeface="Times New Roman"/>
                <a:cs typeface="Times New Roman"/>
                <a:sym typeface="Times New Roman"/>
              </a:rPr>
              <a:t>הח</a:t>
            </a:r>
            <a:r>
              <a:rPr lang="en" sz="900">
                <a:solidFill>
                  <a:srgbClr val="333333"/>
                </a:solidFill>
                <a:latin typeface="Times New Roman"/>
                <a:ea typeface="Times New Roman"/>
                <a:cs typeface="Times New Roman"/>
                <a:sym typeface="Times New Roman"/>
              </a:rPr>
              <a:t>בל ויאמר לו מה לך נרדם קום </a:t>
            </a:r>
            <a:r>
              <a:rPr lang="en" sz="900">
                <a:solidFill>
                  <a:srgbClr val="EFEFEF"/>
                </a:solidFill>
                <a:latin typeface="Times New Roman"/>
                <a:ea typeface="Times New Roman"/>
                <a:cs typeface="Times New Roman"/>
                <a:sym typeface="Times New Roman"/>
              </a:rPr>
              <a:t>קרא</a:t>
            </a:r>
            <a:r>
              <a:rPr lang="en" sz="900">
                <a:solidFill>
                  <a:srgbClr val="333333"/>
                </a:solidFill>
                <a:latin typeface="Times New Roman"/>
                <a:ea typeface="Times New Roman"/>
                <a:cs typeface="Times New Roman"/>
                <a:sym typeface="Times New Roman"/>
              </a:rPr>
              <a:t> אל אלהיך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ולי יתעשת האלה</a:t>
            </a:r>
            <a:r>
              <a:rPr lang="en" sz="900">
                <a:solidFill>
                  <a:srgbClr val="EFEFEF"/>
                </a:solidFill>
                <a:latin typeface="Times New Roman"/>
                <a:ea typeface="Times New Roman"/>
                <a:cs typeface="Times New Roman"/>
                <a:sym typeface="Times New Roman"/>
              </a:rPr>
              <a:t>ים לנו</a:t>
            </a:r>
            <a:r>
              <a:rPr lang="en" sz="900">
                <a:solidFill>
                  <a:srgbClr val="333333"/>
                </a:solidFill>
                <a:latin typeface="Times New Roman"/>
                <a:ea typeface="Times New Roman"/>
                <a:cs typeface="Times New Roman"/>
                <a:sym typeface="Times New Roman"/>
              </a:rPr>
              <a:t> ולא נאבד ויאמרו אי</a:t>
            </a:r>
            <a:r>
              <a:rPr lang="en" sz="900">
                <a:solidFill>
                  <a:srgbClr val="EFEFEF"/>
                </a:solidFill>
                <a:latin typeface="Times New Roman"/>
                <a:ea typeface="Times New Roman"/>
                <a:cs typeface="Times New Roman"/>
                <a:sym typeface="Times New Roman"/>
              </a:rPr>
              <a:t>ש</a:t>
            </a:r>
            <a:r>
              <a:rPr lang="en" sz="900">
                <a:solidFill>
                  <a:srgbClr val="333333"/>
                </a:solidFill>
                <a:latin typeface="Times New Roman"/>
                <a:ea typeface="Times New Roman"/>
                <a:cs typeface="Times New Roman"/>
                <a:sym typeface="Times New Roman"/>
              </a:rPr>
              <a:t> אל רע</a:t>
            </a:r>
            <a:r>
              <a:rPr lang="en" sz="900">
                <a:solidFill>
                  <a:srgbClr val="EFEFEF"/>
                </a:solidFill>
                <a:latin typeface="Times New Roman"/>
                <a:ea typeface="Times New Roman"/>
                <a:cs typeface="Times New Roman"/>
                <a:sym typeface="Times New Roman"/>
              </a:rPr>
              <a:t>הו</a:t>
            </a:r>
            <a:r>
              <a:rPr lang="en" sz="900">
                <a:solidFill>
                  <a:srgbClr val="333333"/>
                </a:solidFill>
                <a:latin typeface="Times New Roman"/>
                <a:ea typeface="Times New Roman"/>
                <a:cs typeface="Times New Roman"/>
                <a:sym typeface="Times New Roman"/>
              </a:rPr>
              <a:t> לכו ונפילה גורלות ונדעה </a:t>
            </a:r>
            <a:r>
              <a:rPr lang="en" sz="900">
                <a:solidFill>
                  <a:srgbClr val="EFEFEF"/>
                </a:solidFill>
                <a:latin typeface="Times New Roman"/>
                <a:ea typeface="Times New Roman"/>
                <a:cs typeface="Times New Roman"/>
                <a:sym typeface="Times New Roman"/>
              </a:rPr>
              <a:t>בשלמ</a:t>
            </a:r>
            <a:r>
              <a:rPr lang="en" sz="900">
                <a:solidFill>
                  <a:srgbClr val="333333"/>
                </a:solidFill>
                <a:latin typeface="Times New Roman"/>
                <a:ea typeface="Times New Roman"/>
                <a:cs typeface="Times New Roman"/>
                <a:sym typeface="Times New Roman"/>
              </a:rPr>
              <a:t>י הרעה הזאת </a:t>
            </a:r>
            <a:r>
              <a:rPr lang="en" sz="900">
                <a:solidFill>
                  <a:srgbClr val="EFEFEF"/>
                </a:solidFill>
                <a:latin typeface="Times New Roman"/>
                <a:ea typeface="Times New Roman"/>
                <a:cs typeface="Times New Roman"/>
                <a:sym typeface="Times New Roman"/>
              </a:rPr>
              <a:t>לנו</a:t>
            </a:r>
            <a:r>
              <a:rPr lang="en" sz="900">
                <a:solidFill>
                  <a:srgbClr val="333333"/>
                </a:solidFill>
                <a:latin typeface="Times New Roman"/>
                <a:ea typeface="Times New Roman"/>
                <a:cs typeface="Times New Roman"/>
                <a:sym typeface="Times New Roman"/>
              </a:rPr>
              <a:t> ויפלו גור</a:t>
            </a:r>
            <a:r>
              <a:rPr lang="en" sz="900">
                <a:solidFill>
                  <a:srgbClr val="EFEFEF"/>
                </a:solidFill>
                <a:latin typeface="Times New Roman"/>
                <a:ea typeface="Times New Roman"/>
                <a:cs typeface="Times New Roman"/>
                <a:sym typeface="Times New Roman"/>
              </a:rPr>
              <a:t>לו</a:t>
            </a:r>
            <a:r>
              <a:rPr lang="en" sz="900">
                <a:solidFill>
                  <a:srgbClr val="333333"/>
                </a:solidFill>
                <a:latin typeface="Times New Roman"/>
                <a:ea typeface="Times New Roman"/>
                <a:cs typeface="Times New Roman"/>
                <a:sym typeface="Times New Roman"/>
              </a:rPr>
              <a:t>ת ויפל הגו</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ל על יונה ויאמר</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 אליו </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גידה נא ל</a:t>
            </a:r>
            <a:r>
              <a:rPr lang="en" sz="900">
                <a:solidFill>
                  <a:srgbClr val="EFEFEF"/>
                </a:solidFill>
                <a:latin typeface="Times New Roman"/>
                <a:ea typeface="Times New Roman"/>
                <a:cs typeface="Times New Roman"/>
                <a:sym typeface="Times New Roman"/>
              </a:rPr>
              <a:t>נו</a:t>
            </a:r>
            <a:r>
              <a:rPr lang="en" sz="900">
                <a:solidFill>
                  <a:srgbClr val="333333"/>
                </a:solidFill>
                <a:latin typeface="Times New Roman"/>
                <a:ea typeface="Times New Roman"/>
                <a:cs typeface="Times New Roman"/>
                <a:sym typeface="Times New Roman"/>
              </a:rPr>
              <a:t> באשר למי הרעה הזאת לנו מה מלאכתך ומאין תבוא מ</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ארצך ואי מזה עם אתה ויאמר אליהם עברי אנכי ואת יה</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ה אלהי השמים אני ירא אשר עשה את הים ואת היבש</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וייראו האנשים יראה גדולה ויאמרו אליו מה זאת עשי</a:t>
            </a:r>
            <a:r>
              <a:rPr lang="en" sz="900">
                <a:solidFill>
                  <a:srgbClr val="EFEFEF"/>
                </a:solidFill>
                <a:latin typeface="Times New Roman"/>
                <a:ea typeface="Times New Roman"/>
                <a:cs typeface="Times New Roman"/>
                <a:sym typeface="Times New Roman"/>
              </a:rPr>
              <a:t>ת כי </a:t>
            </a:r>
            <a:r>
              <a:rPr lang="en" sz="900">
                <a:solidFill>
                  <a:srgbClr val="333333"/>
                </a:solidFill>
                <a:latin typeface="Times New Roman"/>
                <a:ea typeface="Times New Roman"/>
                <a:cs typeface="Times New Roman"/>
                <a:sym typeface="Times New Roman"/>
              </a:rPr>
              <a:t>ידעו האנשים כי מלפני </a:t>
            </a:r>
            <a:r>
              <a:rPr lang="en" sz="900">
                <a:solidFill>
                  <a:srgbClr val="EFEFEF"/>
                </a:solidFill>
                <a:latin typeface="Times New Roman"/>
                <a:ea typeface="Times New Roman"/>
                <a:cs typeface="Times New Roman"/>
                <a:sym typeface="Times New Roman"/>
              </a:rPr>
              <a:t>יה</a:t>
            </a:r>
            <a:r>
              <a:rPr lang="en" sz="900">
                <a:solidFill>
                  <a:srgbClr val="333333"/>
                </a:solidFill>
                <a:latin typeface="Times New Roman"/>
                <a:ea typeface="Times New Roman"/>
                <a:cs typeface="Times New Roman"/>
                <a:sym typeface="Times New Roman"/>
              </a:rPr>
              <a:t>וה הוא ברח כי הגיד להם ויא</a:t>
            </a:r>
            <a:r>
              <a:rPr lang="en" sz="900">
                <a:solidFill>
                  <a:srgbClr val="EFEFEF"/>
                </a:solidFill>
                <a:latin typeface="Times New Roman"/>
                <a:ea typeface="Times New Roman"/>
                <a:cs typeface="Times New Roman"/>
                <a:sym typeface="Times New Roman"/>
              </a:rPr>
              <a:t>מרו</a:t>
            </a:r>
            <a:r>
              <a:rPr lang="en" sz="900">
                <a:solidFill>
                  <a:srgbClr val="333333"/>
                </a:solidFill>
                <a:latin typeface="Times New Roman"/>
                <a:ea typeface="Times New Roman"/>
                <a:cs typeface="Times New Roman"/>
                <a:sym typeface="Times New Roman"/>
              </a:rPr>
              <a:t> אליו מה נעשה לך וישתק הים מעלינו כי הים הולך וסער ויאמר אליהם שאוני והטילני אל </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ים וישתק הים מעליכם כי יודע א</a:t>
            </a:r>
            <a:r>
              <a:rPr lang="en" sz="900">
                <a:solidFill>
                  <a:srgbClr val="EFEFEF"/>
                </a:solidFill>
                <a:latin typeface="Times New Roman"/>
                <a:ea typeface="Times New Roman"/>
                <a:cs typeface="Times New Roman"/>
                <a:sym typeface="Times New Roman"/>
              </a:rPr>
              <a:t>נ</a:t>
            </a:r>
            <a:r>
              <a:rPr lang="en" sz="900">
                <a:solidFill>
                  <a:srgbClr val="333333"/>
                </a:solidFill>
                <a:latin typeface="Times New Roman"/>
                <a:ea typeface="Times New Roman"/>
                <a:cs typeface="Times New Roman"/>
                <a:sym typeface="Times New Roman"/>
              </a:rPr>
              <a:t>י כי בשלי הסער הגד</a:t>
            </a:r>
            <a:r>
              <a:rPr lang="en" sz="900">
                <a:solidFill>
                  <a:srgbClr val="EFEFEF"/>
                </a:solidFill>
                <a:latin typeface="Times New Roman"/>
                <a:ea typeface="Times New Roman"/>
                <a:cs typeface="Times New Roman"/>
                <a:sym typeface="Times New Roman"/>
              </a:rPr>
              <a:t>ול הז</a:t>
            </a:r>
            <a:r>
              <a:rPr lang="en" sz="900">
                <a:solidFill>
                  <a:srgbClr val="333333"/>
                </a:solidFill>
                <a:latin typeface="Times New Roman"/>
                <a:ea typeface="Times New Roman"/>
                <a:cs typeface="Times New Roman"/>
                <a:sym typeface="Times New Roman"/>
              </a:rPr>
              <a:t>ה </a:t>
            </a:r>
            <a:r>
              <a:rPr lang="en" sz="900">
                <a:solidFill>
                  <a:srgbClr val="EFEFEF"/>
                </a:solidFill>
                <a:latin typeface="Times New Roman"/>
                <a:ea typeface="Times New Roman"/>
                <a:cs typeface="Times New Roman"/>
                <a:sym typeface="Times New Roman"/>
              </a:rPr>
              <a:t>ע</a:t>
            </a:r>
            <a:r>
              <a:rPr lang="en" sz="900">
                <a:solidFill>
                  <a:srgbClr val="333333"/>
                </a:solidFill>
                <a:latin typeface="Times New Roman"/>
                <a:ea typeface="Times New Roman"/>
                <a:cs typeface="Times New Roman"/>
                <a:sym typeface="Times New Roman"/>
              </a:rPr>
              <a:t>ליכם ויחתרו האנש</a:t>
            </a:r>
            <a:r>
              <a:rPr lang="en" sz="900">
                <a:solidFill>
                  <a:srgbClr val="EFEFEF"/>
                </a:solidFill>
                <a:latin typeface="Times New Roman"/>
                <a:ea typeface="Times New Roman"/>
                <a:cs typeface="Times New Roman"/>
                <a:sym typeface="Times New Roman"/>
              </a:rPr>
              <a:t>ים</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השיב אל היבשה ולא יכלו כי הים הולך וסער עליהם ויקראו אל יהוה ויאמרו אנה יהוה אל נא נאבדה בנפש האיש הזה ואל תתן עלינו דם נקי</a:t>
            </a:r>
            <a:r>
              <a:rPr lang="en" sz="900">
                <a:solidFill>
                  <a:srgbClr val="FFFFF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 כי אתה יהוה כאשר חפצת עשית וישאו את יונה ויטלהו אל הים ויעמד הים מזעפו וייראו האנשים יראה גדולה את יהוה ויזבחו זבח ליהוה וידרו נדרים וימן יהוה דג </a:t>
            </a:r>
            <a:r>
              <a:rPr lang="en" sz="900">
                <a:solidFill>
                  <a:srgbClr val="EFEFEF"/>
                </a:solidFill>
                <a:latin typeface="Times New Roman"/>
                <a:ea typeface="Times New Roman"/>
                <a:cs typeface="Times New Roman"/>
                <a:sym typeface="Times New Roman"/>
              </a:rPr>
              <a:t>ג</a:t>
            </a:r>
            <a:r>
              <a:rPr lang="en" sz="900">
                <a:solidFill>
                  <a:srgbClr val="333333"/>
                </a:solidFill>
                <a:latin typeface="Times New Roman"/>
                <a:ea typeface="Times New Roman"/>
                <a:cs typeface="Times New Roman"/>
                <a:sym typeface="Times New Roman"/>
              </a:rPr>
              <a:t>דול לבלע את יונה ויהי יונה במעי הדג שלשה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מים ושלשה לילות ויתפלל יונה אל יהוה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להיו ממעי הדגה ויא</a:t>
            </a:r>
            <a:r>
              <a:rPr lang="en" sz="900">
                <a:solidFill>
                  <a:srgbClr val="EFEFEF"/>
                </a:solidFill>
                <a:latin typeface="Times New Roman"/>
                <a:ea typeface="Times New Roman"/>
                <a:cs typeface="Times New Roman"/>
                <a:sym typeface="Times New Roman"/>
              </a:rPr>
              <a:t>מר</a:t>
            </a:r>
            <a:r>
              <a:rPr lang="en" sz="900">
                <a:solidFill>
                  <a:srgbClr val="333333"/>
                </a:solidFill>
                <a:latin typeface="Times New Roman"/>
                <a:ea typeface="Times New Roman"/>
                <a:cs typeface="Times New Roman"/>
                <a:sym typeface="Times New Roman"/>
              </a:rPr>
              <a:t> קראתי מצרה לי אל י</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וה </a:t>
            </a:r>
            <a:r>
              <a:rPr lang="en" sz="900">
                <a:solidFill>
                  <a:srgbClr val="EFEFEF"/>
                </a:solidFill>
                <a:latin typeface="Times New Roman"/>
                <a:ea typeface="Times New Roman"/>
                <a:cs typeface="Times New Roman"/>
                <a:sym typeface="Times New Roman"/>
              </a:rPr>
              <a:t>וי</a:t>
            </a:r>
            <a:r>
              <a:rPr lang="en" sz="900">
                <a:solidFill>
                  <a:srgbClr val="333333"/>
                </a:solidFill>
                <a:latin typeface="Times New Roman"/>
                <a:ea typeface="Times New Roman"/>
                <a:cs typeface="Times New Roman"/>
                <a:sym typeface="Times New Roman"/>
              </a:rPr>
              <a:t>ענני </a:t>
            </a:r>
            <a:r>
              <a:rPr lang="en" sz="900">
                <a:solidFill>
                  <a:srgbClr val="EFEFEF"/>
                </a:solidFill>
                <a:latin typeface="Times New Roman"/>
                <a:ea typeface="Times New Roman"/>
                <a:cs typeface="Times New Roman"/>
                <a:sym typeface="Times New Roman"/>
              </a:rPr>
              <a:t>מב</a:t>
            </a:r>
            <a:r>
              <a:rPr lang="en" sz="900">
                <a:solidFill>
                  <a:srgbClr val="333333"/>
                </a:solidFill>
                <a:latin typeface="Times New Roman"/>
                <a:ea typeface="Times New Roman"/>
                <a:cs typeface="Times New Roman"/>
                <a:sym typeface="Times New Roman"/>
              </a:rPr>
              <a:t>טן שאול שוע</a:t>
            </a:r>
            <a:r>
              <a:rPr lang="en" sz="900">
                <a:solidFill>
                  <a:srgbClr val="EFEFEF"/>
                </a:solidFill>
                <a:latin typeface="Times New Roman"/>
                <a:ea typeface="Times New Roman"/>
                <a:cs typeface="Times New Roman"/>
                <a:sym typeface="Times New Roman"/>
              </a:rPr>
              <a:t>תי שמ</a:t>
            </a:r>
            <a:r>
              <a:rPr lang="en" sz="900">
                <a:solidFill>
                  <a:srgbClr val="333333"/>
                </a:solidFill>
                <a:latin typeface="Times New Roman"/>
                <a:ea typeface="Times New Roman"/>
                <a:cs typeface="Times New Roman"/>
                <a:sym typeface="Times New Roman"/>
              </a:rPr>
              <a:t>ע</a:t>
            </a:r>
            <a:r>
              <a:rPr lang="en" sz="900">
                <a:solidFill>
                  <a:srgbClr val="EFEFEF"/>
                </a:solidFill>
                <a:latin typeface="Times New Roman"/>
                <a:ea typeface="Times New Roman"/>
                <a:cs typeface="Times New Roman"/>
                <a:sym typeface="Times New Roman"/>
              </a:rPr>
              <a:t>ת</a:t>
            </a:r>
            <a:r>
              <a:rPr lang="en" sz="900">
                <a:solidFill>
                  <a:srgbClr val="333333"/>
                </a:solidFill>
                <a:latin typeface="Times New Roman"/>
                <a:ea typeface="Times New Roman"/>
                <a:cs typeface="Times New Roman"/>
                <a:sym typeface="Times New Roman"/>
              </a:rPr>
              <a:t> קולי ותשליכני מצולה בלבב </a:t>
            </a:r>
            <a:r>
              <a:rPr lang="en" sz="900">
                <a:solidFill>
                  <a:srgbClr val="EFEFEF"/>
                </a:solidFill>
                <a:latin typeface="Times New Roman"/>
                <a:ea typeface="Times New Roman"/>
                <a:cs typeface="Times New Roman"/>
                <a:sym typeface="Times New Roman"/>
              </a:rPr>
              <a:t>ימים ו</a:t>
            </a:r>
            <a:r>
              <a:rPr lang="en" sz="900">
                <a:solidFill>
                  <a:srgbClr val="333333"/>
                </a:solidFill>
                <a:latin typeface="Times New Roman"/>
                <a:ea typeface="Times New Roman"/>
                <a:cs typeface="Times New Roman"/>
                <a:sym typeface="Times New Roman"/>
              </a:rPr>
              <a:t>נ</a:t>
            </a:r>
            <a:r>
              <a:rPr lang="en" sz="900">
                <a:solidFill>
                  <a:srgbClr val="EFEFEF"/>
                </a:solidFill>
                <a:latin typeface="Times New Roman"/>
                <a:ea typeface="Times New Roman"/>
                <a:cs typeface="Times New Roman"/>
                <a:sym typeface="Times New Roman"/>
              </a:rPr>
              <a:t>הר</a:t>
            </a:r>
            <a:r>
              <a:rPr lang="en" sz="900">
                <a:solidFill>
                  <a:srgbClr val="333333"/>
                </a:solidFill>
                <a:latin typeface="Times New Roman"/>
                <a:ea typeface="Times New Roman"/>
                <a:cs typeface="Times New Roman"/>
                <a:sym typeface="Times New Roman"/>
              </a:rPr>
              <a:t> יסבבני כ</a:t>
            </a:r>
            <a:r>
              <a:rPr lang="en" sz="900">
                <a:solidFill>
                  <a:srgbClr val="EFEFEF"/>
                </a:solidFill>
                <a:latin typeface="Times New Roman"/>
                <a:ea typeface="Times New Roman"/>
                <a:cs typeface="Times New Roman"/>
                <a:sym typeface="Times New Roman"/>
              </a:rPr>
              <a:t>ל מ</a:t>
            </a:r>
            <a:r>
              <a:rPr lang="en" sz="900">
                <a:solidFill>
                  <a:srgbClr val="333333"/>
                </a:solidFill>
                <a:latin typeface="Times New Roman"/>
                <a:ea typeface="Times New Roman"/>
                <a:cs typeface="Times New Roman"/>
                <a:sym typeface="Times New Roman"/>
              </a:rPr>
              <a:t>שבריך ו</a:t>
            </a:r>
            <a:r>
              <a:rPr lang="en" sz="900">
                <a:solidFill>
                  <a:srgbClr val="EFEFEF"/>
                </a:solidFill>
                <a:latin typeface="Times New Roman"/>
                <a:ea typeface="Times New Roman"/>
                <a:cs typeface="Times New Roman"/>
                <a:sym typeface="Times New Roman"/>
              </a:rPr>
              <a:t>ג</a:t>
            </a:r>
            <a:r>
              <a:rPr lang="en" sz="900">
                <a:solidFill>
                  <a:srgbClr val="333333"/>
                </a:solidFill>
                <a:latin typeface="Times New Roman"/>
                <a:ea typeface="Times New Roman"/>
                <a:cs typeface="Times New Roman"/>
                <a:sym typeface="Times New Roman"/>
              </a:rPr>
              <a:t>ליך עלי עברו ואני אמרתי </a:t>
            </a:r>
            <a:r>
              <a:rPr lang="en" sz="900">
                <a:solidFill>
                  <a:srgbClr val="EFEFEF"/>
                </a:solidFill>
                <a:latin typeface="Times New Roman"/>
                <a:ea typeface="Times New Roman"/>
                <a:cs typeface="Times New Roman"/>
                <a:sym typeface="Times New Roman"/>
              </a:rPr>
              <a:t>נגר</a:t>
            </a:r>
            <a:r>
              <a:rPr lang="en" sz="900">
                <a:solidFill>
                  <a:srgbClr val="333333"/>
                </a:solidFill>
                <a:latin typeface="Times New Roman"/>
                <a:ea typeface="Times New Roman"/>
                <a:cs typeface="Times New Roman"/>
                <a:sym typeface="Times New Roman"/>
              </a:rPr>
              <a:t>שת</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מנגד עיניך אך אוסיף להביט אל ה</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כל קדשך אפפוני מים עד </a:t>
            </a:r>
            <a:r>
              <a:rPr lang="en" sz="900">
                <a:solidFill>
                  <a:srgbClr val="EFEFEF"/>
                </a:solidFill>
                <a:latin typeface="Times New Roman"/>
                <a:ea typeface="Times New Roman"/>
                <a:cs typeface="Times New Roman"/>
                <a:sym typeface="Times New Roman"/>
              </a:rPr>
              <a:t>נפ</a:t>
            </a:r>
            <a:r>
              <a:rPr lang="en" sz="900">
                <a:solidFill>
                  <a:srgbClr val="333333"/>
                </a:solidFill>
                <a:latin typeface="Times New Roman"/>
                <a:ea typeface="Times New Roman"/>
                <a:cs typeface="Times New Roman"/>
                <a:sym typeface="Times New Roman"/>
              </a:rPr>
              <a:t>ש תהום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סבבני סוף חב</a:t>
            </a:r>
            <a:r>
              <a:rPr lang="en" sz="900">
                <a:solidFill>
                  <a:srgbClr val="EFEFEF"/>
                </a:solidFill>
                <a:latin typeface="Times New Roman"/>
                <a:ea typeface="Times New Roman"/>
                <a:cs typeface="Times New Roman"/>
                <a:sym typeface="Times New Roman"/>
              </a:rPr>
              <a:t>וש</a:t>
            </a:r>
            <a:r>
              <a:rPr lang="en" sz="900">
                <a:solidFill>
                  <a:srgbClr val="333333"/>
                </a:solidFill>
                <a:latin typeface="Times New Roman"/>
                <a:ea typeface="Times New Roman"/>
                <a:cs typeface="Times New Roman"/>
                <a:sym typeface="Times New Roman"/>
              </a:rPr>
              <a:t> לראשי לקצבי הרים ירד</a:t>
            </a:r>
            <a:r>
              <a:rPr lang="en" sz="900">
                <a:solidFill>
                  <a:srgbClr val="EFEFEF"/>
                </a:solidFill>
                <a:latin typeface="Times New Roman"/>
                <a:ea typeface="Times New Roman"/>
                <a:cs typeface="Times New Roman"/>
                <a:sym typeface="Times New Roman"/>
              </a:rPr>
              <a:t>תי הארץ ב</a:t>
            </a:r>
            <a:r>
              <a:rPr lang="en" sz="900">
                <a:solidFill>
                  <a:srgbClr val="333333"/>
                </a:solidFill>
                <a:latin typeface="Times New Roman"/>
                <a:ea typeface="Times New Roman"/>
                <a:cs typeface="Times New Roman"/>
                <a:sym typeface="Times New Roman"/>
              </a:rPr>
              <a:t>רח</a:t>
            </a:r>
            <a:r>
              <a:rPr lang="en" sz="900">
                <a:solidFill>
                  <a:srgbClr val="EFEFEF"/>
                </a:solidFill>
                <a:latin typeface="Times New Roman"/>
                <a:ea typeface="Times New Roman"/>
                <a:cs typeface="Times New Roman"/>
                <a:sym typeface="Times New Roman"/>
              </a:rPr>
              <a:t>יה</a:t>
            </a:r>
            <a:r>
              <a:rPr lang="en" sz="900">
                <a:solidFill>
                  <a:srgbClr val="333333"/>
                </a:solidFill>
                <a:latin typeface="Times New Roman"/>
                <a:ea typeface="Times New Roman"/>
                <a:cs typeface="Times New Roman"/>
                <a:sym typeface="Times New Roman"/>
              </a:rPr>
              <a:t> בעדי לע</a:t>
            </a:r>
            <a:r>
              <a:rPr lang="en" sz="900">
                <a:solidFill>
                  <a:srgbClr val="EFEFEF"/>
                </a:solidFill>
                <a:latin typeface="Times New Roman"/>
                <a:ea typeface="Times New Roman"/>
                <a:cs typeface="Times New Roman"/>
                <a:sym typeface="Times New Roman"/>
              </a:rPr>
              <a:t>ולם ותעל משח</a:t>
            </a:r>
            <a:r>
              <a:rPr lang="en" sz="900">
                <a:solidFill>
                  <a:srgbClr val="333333"/>
                </a:solidFill>
                <a:latin typeface="Times New Roman"/>
                <a:ea typeface="Times New Roman"/>
                <a:cs typeface="Times New Roman"/>
                <a:sym typeface="Times New Roman"/>
              </a:rPr>
              <a:t>ת ח</a:t>
            </a:r>
            <a:r>
              <a:rPr lang="en" sz="900">
                <a:solidFill>
                  <a:srgbClr val="EFEFEF"/>
                </a:solidFill>
                <a:latin typeface="Times New Roman"/>
                <a:ea typeface="Times New Roman"/>
                <a:cs typeface="Times New Roman"/>
                <a:sym typeface="Times New Roman"/>
              </a:rPr>
              <a:t>יי י</a:t>
            </a:r>
            <a:r>
              <a:rPr lang="en" sz="900">
                <a:solidFill>
                  <a:srgbClr val="333333"/>
                </a:solidFill>
                <a:latin typeface="Times New Roman"/>
                <a:ea typeface="Times New Roman"/>
                <a:cs typeface="Times New Roman"/>
                <a:sym typeface="Times New Roman"/>
              </a:rPr>
              <a:t>הוה </a:t>
            </a:r>
            <a:r>
              <a:rPr lang="en" sz="900">
                <a:solidFill>
                  <a:srgbClr val="EFEFEF"/>
                </a:solidFill>
                <a:latin typeface="Times New Roman"/>
                <a:ea typeface="Times New Roman"/>
                <a:cs typeface="Times New Roman"/>
                <a:sym typeface="Times New Roman"/>
              </a:rPr>
              <a:t>אל</a:t>
            </a:r>
            <a:r>
              <a:rPr lang="en" sz="900">
                <a:solidFill>
                  <a:srgbClr val="333333"/>
                </a:solidFill>
                <a:latin typeface="Times New Roman"/>
                <a:ea typeface="Times New Roman"/>
                <a:cs typeface="Times New Roman"/>
                <a:sym typeface="Times New Roman"/>
              </a:rPr>
              <a:t>הי ב</a:t>
            </a:r>
            <a:r>
              <a:rPr lang="en" sz="900">
                <a:solidFill>
                  <a:srgbClr val="EFEFEF"/>
                </a:solidFill>
                <a:latin typeface="Times New Roman"/>
                <a:ea typeface="Times New Roman"/>
                <a:cs typeface="Times New Roman"/>
                <a:sym typeface="Times New Roman"/>
              </a:rPr>
              <a:t>התע</a:t>
            </a:r>
            <a:r>
              <a:rPr lang="en" sz="900">
                <a:solidFill>
                  <a:srgbClr val="333333"/>
                </a:solidFill>
                <a:latin typeface="Times New Roman"/>
                <a:ea typeface="Times New Roman"/>
                <a:cs typeface="Times New Roman"/>
                <a:sym typeface="Times New Roman"/>
              </a:rPr>
              <a:t>ט</a:t>
            </a:r>
            <a:r>
              <a:rPr lang="en" sz="900">
                <a:solidFill>
                  <a:srgbClr val="EFEFEF"/>
                </a:solidFill>
                <a:latin typeface="Times New Roman"/>
                <a:ea typeface="Times New Roman"/>
                <a:cs typeface="Times New Roman"/>
                <a:sym typeface="Times New Roman"/>
              </a:rPr>
              <a:t>ף</a:t>
            </a:r>
            <a:r>
              <a:rPr lang="en" sz="900">
                <a:solidFill>
                  <a:srgbClr val="333333"/>
                </a:solidFill>
                <a:latin typeface="Times New Roman"/>
                <a:ea typeface="Times New Roman"/>
                <a:cs typeface="Times New Roman"/>
                <a:sym typeface="Times New Roman"/>
              </a:rPr>
              <a:t> עלי נפשי את </a:t>
            </a:r>
            <a:r>
              <a:rPr lang="en" sz="900">
                <a:solidFill>
                  <a:srgbClr val="EFEFEF"/>
                </a:solidFill>
                <a:latin typeface="Times New Roman"/>
                <a:ea typeface="Times New Roman"/>
                <a:cs typeface="Times New Roman"/>
                <a:sym typeface="Times New Roman"/>
              </a:rPr>
              <a:t>יהוה זכרתי ותב</a:t>
            </a:r>
            <a:r>
              <a:rPr lang="en" sz="900">
                <a:solidFill>
                  <a:srgbClr val="333333"/>
                </a:solidFill>
                <a:latin typeface="Times New Roman"/>
                <a:ea typeface="Times New Roman"/>
                <a:cs typeface="Times New Roman"/>
                <a:sym typeface="Times New Roman"/>
              </a:rPr>
              <a:t>וא אליך תפ</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ת</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א</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 הי</a:t>
            </a:r>
            <a:r>
              <a:rPr lang="en" sz="900">
                <a:solidFill>
                  <a:srgbClr val="EFEFEF"/>
                </a:solidFill>
                <a:latin typeface="Times New Roman"/>
                <a:ea typeface="Times New Roman"/>
                <a:cs typeface="Times New Roman"/>
                <a:sym typeface="Times New Roman"/>
              </a:rPr>
              <a:t>כל קדש</a:t>
            </a:r>
            <a:r>
              <a:rPr lang="en" sz="900">
                <a:solidFill>
                  <a:srgbClr val="333333"/>
                </a:solidFill>
                <a:latin typeface="Times New Roman"/>
                <a:ea typeface="Times New Roman"/>
                <a:cs typeface="Times New Roman"/>
                <a:sym typeface="Times New Roman"/>
              </a:rPr>
              <a:t>ך משמר</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ם הבל</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שוא חסדם י</a:t>
            </a:r>
            <a:r>
              <a:rPr lang="en" sz="900">
                <a:solidFill>
                  <a:srgbClr val="333333"/>
                </a:solidFill>
                <a:latin typeface="Times New Roman"/>
                <a:ea typeface="Times New Roman"/>
                <a:cs typeface="Times New Roman"/>
                <a:sym typeface="Times New Roman"/>
              </a:rPr>
              <a:t>עזבו ואני ב</a:t>
            </a:r>
            <a:r>
              <a:rPr lang="en" sz="900">
                <a:solidFill>
                  <a:srgbClr val="EFEFEF"/>
                </a:solidFill>
                <a:latin typeface="Times New Roman"/>
                <a:ea typeface="Times New Roman"/>
                <a:cs typeface="Times New Roman"/>
                <a:sym typeface="Times New Roman"/>
              </a:rPr>
              <a:t>ק</a:t>
            </a:r>
            <a:r>
              <a:rPr lang="en" sz="900">
                <a:solidFill>
                  <a:srgbClr val="333333"/>
                </a:solidFill>
                <a:latin typeface="Times New Roman"/>
                <a:ea typeface="Times New Roman"/>
                <a:cs typeface="Times New Roman"/>
                <a:sym typeface="Times New Roman"/>
              </a:rPr>
              <a:t>ול </a:t>
            </a:r>
            <a:r>
              <a:rPr lang="en" sz="900">
                <a:solidFill>
                  <a:srgbClr val="EFEFEF"/>
                </a:solidFill>
                <a:latin typeface="Times New Roman"/>
                <a:ea typeface="Times New Roman"/>
                <a:cs typeface="Times New Roman"/>
                <a:sym typeface="Times New Roman"/>
              </a:rPr>
              <a:t>תודה אז</a:t>
            </a:r>
            <a:r>
              <a:rPr lang="en" sz="900">
                <a:solidFill>
                  <a:srgbClr val="333333"/>
                </a:solidFill>
                <a:latin typeface="Times New Roman"/>
                <a:ea typeface="Times New Roman"/>
                <a:cs typeface="Times New Roman"/>
                <a:sym typeface="Times New Roman"/>
              </a:rPr>
              <a:t>ב</a:t>
            </a:r>
            <a:r>
              <a:rPr lang="en" sz="900">
                <a:solidFill>
                  <a:srgbClr val="EFEFEF"/>
                </a:solidFill>
                <a:latin typeface="Times New Roman"/>
                <a:ea typeface="Times New Roman"/>
                <a:cs typeface="Times New Roman"/>
                <a:sym typeface="Times New Roman"/>
              </a:rPr>
              <a:t>חה</a:t>
            </a:r>
            <a:r>
              <a:rPr lang="en" sz="900">
                <a:solidFill>
                  <a:srgbClr val="333333"/>
                </a:solidFill>
                <a:latin typeface="Times New Roman"/>
                <a:ea typeface="Times New Roman"/>
                <a:cs typeface="Times New Roman"/>
                <a:sym typeface="Times New Roman"/>
              </a:rPr>
              <a:t> לך אשר נדרתי אשל</a:t>
            </a:r>
            <a:r>
              <a:rPr lang="en" sz="900">
                <a:solidFill>
                  <a:srgbClr val="EFEFEF"/>
                </a:solidFill>
                <a:latin typeface="Times New Roman"/>
                <a:ea typeface="Times New Roman"/>
                <a:cs typeface="Times New Roman"/>
                <a:sym typeface="Times New Roman"/>
              </a:rPr>
              <a:t>מה ישוע</a:t>
            </a:r>
            <a:r>
              <a:rPr lang="en" sz="900">
                <a:solidFill>
                  <a:srgbClr val="333333"/>
                </a:solidFill>
                <a:latin typeface="Times New Roman"/>
                <a:ea typeface="Times New Roman"/>
                <a:cs typeface="Times New Roman"/>
                <a:sym typeface="Times New Roman"/>
              </a:rPr>
              <a:t>תה ליהו</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ויא</a:t>
            </a:r>
            <a:r>
              <a:rPr lang="en" sz="900">
                <a:solidFill>
                  <a:srgbClr val="333333"/>
                </a:solidFill>
                <a:latin typeface="Times New Roman"/>
                <a:ea typeface="Times New Roman"/>
                <a:cs typeface="Times New Roman"/>
                <a:sym typeface="Times New Roman"/>
              </a:rPr>
              <a:t>מר יהוה ל</a:t>
            </a:r>
            <a:r>
              <a:rPr lang="en" sz="900">
                <a:solidFill>
                  <a:srgbClr val="EFEFEF"/>
                </a:solidFill>
                <a:latin typeface="Times New Roman"/>
                <a:ea typeface="Times New Roman"/>
                <a:cs typeface="Times New Roman"/>
                <a:sym typeface="Times New Roman"/>
              </a:rPr>
              <a:t>ד</a:t>
            </a:r>
            <a:r>
              <a:rPr lang="en" sz="900">
                <a:solidFill>
                  <a:srgbClr val="333333"/>
                </a:solidFill>
                <a:latin typeface="Times New Roman"/>
                <a:ea typeface="Times New Roman"/>
                <a:cs typeface="Times New Roman"/>
                <a:sym typeface="Times New Roman"/>
              </a:rPr>
              <a:t>ג ויקא את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ונה </a:t>
            </a:r>
            <a:r>
              <a:rPr lang="en" sz="900">
                <a:solidFill>
                  <a:srgbClr val="EFEFEF"/>
                </a:solidFill>
                <a:latin typeface="Times New Roman"/>
                <a:ea typeface="Times New Roman"/>
                <a:cs typeface="Times New Roman"/>
                <a:sym typeface="Times New Roman"/>
              </a:rPr>
              <a:t>אל היבש</a:t>
            </a:r>
            <a:r>
              <a:rPr lang="en" sz="900">
                <a:solidFill>
                  <a:srgbClr val="333333"/>
                </a:solidFill>
                <a:latin typeface="Times New Roman"/>
                <a:ea typeface="Times New Roman"/>
                <a:cs typeface="Times New Roman"/>
                <a:sym typeface="Times New Roman"/>
              </a:rPr>
              <a:t>ה ויהי דב</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יהוה אל יונה ש</a:t>
            </a:r>
            <a:r>
              <a:rPr lang="en" sz="900">
                <a:solidFill>
                  <a:srgbClr val="333333"/>
                </a:solidFill>
                <a:latin typeface="Times New Roman"/>
                <a:ea typeface="Times New Roman"/>
                <a:cs typeface="Times New Roman"/>
                <a:sym typeface="Times New Roman"/>
              </a:rPr>
              <a:t>נית לאמר ק</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ם לך אל </a:t>
            </a:r>
            <a:r>
              <a:rPr lang="en" sz="900">
                <a:solidFill>
                  <a:srgbClr val="EFEFEF"/>
                </a:solidFill>
                <a:latin typeface="Times New Roman"/>
                <a:ea typeface="Times New Roman"/>
                <a:cs typeface="Times New Roman"/>
                <a:sym typeface="Times New Roman"/>
              </a:rPr>
              <a:t>נינוה העיר</a:t>
            </a:r>
            <a:r>
              <a:rPr lang="en" sz="900">
                <a:solidFill>
                  <a:srgbClr val="333333"/>
                </a:solidFill>
                <a:latin typeface="Times New Roman"/>
                <a:ea typeface="Times New Roman"/>
                <a:cs typeface="Times New Roman"/>
                <a:sym typeface="Times New Roman"/>
              </a:rPr>
              <a:t> הגד</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ל</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וקרא א</a:t>
            </a:r>
            <a:r>
              <a:rPr lang="en" sz="900">
                <a:solidFill>
                  <a:srgbClr val="333333"/>
                </a:solidFill>
                <a:latin typeface="Times New Roman"/>
                <a:ea typeface="Times New Roman"/>
                <a:cs typeface="Times New Roman"/>
                <a:sym typeface="Times New Roman"/>
              </a:rPr>
              <a:t>ליה </a:t>
            </a:r>
            <a:r>
              <a:rPr lang="en" sz="900">
                <a:solidFill>
                  <a:srgbClr val="EFEFEF"/>
                </a:solidFill>
                <a:latin typeface="Times New Roman"/>
                <a:ea typeface="Times New Roman"/>
                <a:cs typeface="Times New Roman"/>
                <a:sym typeface="Times New Roman"/>
              </a:rPr>
              <a:t>את ה</a:t>
            </a:r>
            <a:r>
              <a:rPr lang="en" sz="900">
                <a:solidFill>
                  <a:srgbClr val="333333"/>
                </a:solidFill>
                <a:latin typeface="Times New Roman"/>
                <a:ea typeface="Times New Roman"/>
                <a:cs typeface="Times New Roman"/>
                <a:sym typeface="Times New Roman"/>
              </a:rPr>
              <a:t>קריאה אשר אנכי דבר אליך ויקם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ונה וילך אל נ</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נוה כדב</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 יהוה ונ</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נוה היתה עיר גדולה לאלהים מהלך שלשת ימים ויחל יונה לבוא בעיר מהלך יום אחד ויקרא ויאמר עוד ארבעים יום ונינוה </a:t>
            </a:r>
            <a:r>
              <a:rPr lang="en" sz="900">
                <a:solidFill>
                  <a:srgbClr val="EFEFEF"/>
                </a:solidFill>
                <a:latin typeface="Times New Roman"/>
                <a:ea typeface="Times New Roman"/>
                <a:cs typeface="Times New Roman"/>
                <a:sym typeface="Times New Roman"/>
              </a:rPr>
              <a:t>נהפכ</a:t>
            </a:r>
            <a:r>
              <a:rPr lang="en" sz="900">
                <a:solidFill>
                  <a:srgbClr val="333333"/>
                </a:solidFill>
                <a:latin typeface="Times New Roman"/>
                <a:ea typeface="Times New Roman"/>
                <a:cs typeface="Times New Roman"/>
                <a:sym typeface="Times New Roman"/>
              </a:rPr>
              <a:t>ת ויאמי</a:t>
            </a:r>
            <a:r>
              <a:rPr lang="en" sz="900">
                <a:solidFill>
                  <a:srgbClr val="EFEFEF"/>
                </a:solidFill>
                <a:latin typeface="Times New Roman"/>
                <a:ea typeface="Times New Roman"/>
                <a:cs typeface="Times New Roman"/>
                <a:sym typeface="Times New Roman"/>
              </a:rPr>
              <a:t>נ</a:t>
            </a:r>
            <a:r>
              <a:rPr lang="en" sz="900">
                <a:solidFill>
                  <a:srgbClr val="333333"/>
                </a:solidFill>
                <a:latin typeface="Times New Roman"/>
                <a:ea typeface="Times New Roman"/>
                <a:cs typeface="Times New Roman"/>
                <a:sym typeface="Times New Roman"/>
              </a:rPr>
              <a:t>ו אנשי נינוה באלהים ויקראו צום וילבשו שקים מגדולם ועד </a:t>
            </a:r>
            <a:r>
              <a:rPr lang="en" sz="900">
                <a:solidFill>
                  <a:srgbClr val="EFEFEF"/>
                </a:solidFill>
                <a:latin typeface="Times New Roman"/>
                <a:ea typeface="Times New Roman"/>
                <a:cs typeface="Times New Roman"/>
                <a:sym typeface="Times New Roman"/>
              </a:rPr>
              <a:t>ק</a:t>
            </a:r>
            <a:r>
              <a:rPr lang="en" sz="900">
                <a:solidFill>
                  <a:srgbClr val="333333"/>
                </a:solidFill>
                <a:latin typeface="Times New Roman"/>
                <a:ea typeface="Times New Roman"/>
                <a:cs typeface="Times New Roman"/>
                <a:sym typeface="Times New Roman"/>
              </a:rPr>
              <a:t>טנם ו</a:t>
            </a:r>
            <a:r>
              <a:rPr lang="en" sz="900">
                <a:solidFill>
                  <a:srgbClr val="EFEFEF"/>
                </a:solidFill>
                <a:latin typeface="Times New Roman"/>
                <a:ea typeface="Times New Roman"/>
                <a:cs typeface="Times New Roman"/>
                <a:sym typeface="Times New Roman"/>
              </a:rPr>
              <a:t>יגע</a:t>
            </a:r>
            <a:r>
              <a:rPr lang="en" sz="900">
                <a:solidFill>
                  <a:srgbClr val="333333"/>
                </a:solidFill>
                <a:latin typeface="Times New Roman"/>
                <a:ea typeface="Times New Roman"/>
                <a:cs typeface="Times New Roman"/>
                <a:sym typeface="Times New Roman"/>
              </a:rPr>
              <a:t> הדבר אל מלך נינוה ויקם מכסאו ויעבר אדרתו מעליו ויכס שק </a:t>
            </a:r>
            <a:r>
              <a:rPr lang="en" sz="900">
                <a:solidFill>
                  <a:srgbClr val="EFEFEF"/>
                </a:solidFill>
                <a:latin typeface="Times New Roman"/>
                <a:ea typeface="Times New Roman"/>
                <a:cs typeface="Times New Roman"/>
                <a:sym typeface="Times New Roman"/>
              </a:rPr>
              <a:t>וישב</a:t>
            </a:r>
            <a:r>
              <a:rPr lang="en" sz="900">
                <a:solidFill>
                  <a:srgbClr val="333333"/>
                </a:solidFill>
                <a:latin typeface="Times New Roman"/>
                <a:ea typeface="Times New Roman"/>
                <a:cs typeface="Times New Roman"/>
                <a:sym typeface="Times New Roman"/>
              </a:rPr>
              <a:t> על האפר ויזעק ויאמר בנינוה מטעם המלך וגדל</a:t>
            </a:r>
            <a:r>
              <a:rPr lang="en" sz="900">
                <a:solidFill>
                  <a:srgbClr val="EFEFEF"/>
                </a:solidFill>
                <a:latin typeface="Times New Roman"/>
                <a:ea typeface="Times New Roman"/>
                <a:cs typeface="Times New Roman"/>
                <a:sym typeface="Times New Roman"/>
              </a:rPr>
              <a:t>יו</a:t>
            </a:r>
            <a:r>
              <a:rPr lang="en" sz="900">
                <a:solidFill>
                  <a:srgbClr val="333333"/>
                </a:solidFill>
                <a:latin typeface="Times New Roman"/>
                <a:ea typeface="Times New Roman"/>
                <a:cs typeface="Times New Roman"/>
                <a:sym typeface="Times New Roman"/>
              </a:rPr>
              <a:t> לאמר הא</a:t>
            </a:r>
            <a:r>
              <a:rPr lang="en" sz="900">
                <a:solidFill>
                  <a:srgbClr val="EFEFEF"/>
                </a:solidFill>
                <a:latin typeface="Times New Roman"/>
                <a:ea typeface="Times New Roman"/>
                <a:cs typeface="Times New Roman"/>
                <a:sym typeface="Times New Roman"/>
              </a:rPr>
              <a:t>דם</a:t>
            </a:r>
            <a:r>
              <a:rPr lang="en" sz="900">
                <a:solidFill>
                  <a:srgbClr val="333333"/>
                </a:solidFill>
                <a:latin typeface="Times New Roman"/>
                <a:ea typeface="Times New Roman"/>
                <a:cs typeface="Times New Roman"/>
                <a:sym typeface="Times New Roman"/>
              </a:rPr>
              <a:t> והבהמה הבקר והצ</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ן אל יטעמו מאומה אל ירעו ומים א</a:t>
            </a:r>
            <a:r>
              <a:rPr lang="en" sz="900">
                <a:solidFill>
                  <a:srgbClr val="EFEFEF"/>
                </a:solidFill>
                <a:latin typeface="Times New Roman"/>
                <a:ea typeface="Times New Roman"/>
                <a:cs typeface="Times New Roman"/>
                <a:sym typeface="Times New Roman"/>
              </a:rPr>
              <a:t>ל ישת</a:t>
            </a:r>
            <a:r>
              <a:rPr lang="en" sz="900">
                <a:solidFill>
                  <a:srgbClr val="333333"/>
                </a:solidFill>
                <a:latin typeface="Times New Roman"/>
                <a:ea typeface="Times New Roman"/>
                <a:cs typeface="Times New Roman"/>
                <a:sym typeface="Times New Roman"/>
              </a:rPr>
              <a:t>ו ויתכסו שקים האדם והבהמה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יקראו על אלהים </a:t>
            </a:r>
            <a:r>
              <a:rPr lang="en" sz="900">
                <a:solidFill>
                  <a:srgbClr val="EFEFEF"/>
                </a:solidFill>
                <a:latin typeface="Times New Roman"/>
                <a:ea typeface="Times New Roman"/>
                <a:cs typeface="Times New Roman"/>
                <a:sym typeface="Times New Roman"/>
              </a:rPr>
              <a:t>בח</a:t>
            </a:r>
            <a:r>
              <a:rPr lang="en" sz="900">
                <a:solidFill>
                  <a:srgbClr val="333333"/>
                </a:solidFill>
                <a:latin typeface="Times New Roman"/>
                <a:ea typeface="Times New Roman"/>
                <a:cs typeface="Times New Roman"/>
                <a:sym typeface="Times New Roman"/>
              </a:rPr>
              <a:t>זק</a:t>
            </a:r>
            <a:r>
              <a:rPr lang="en" sz="900">
                <a:solidFill>
                  <a:srgbClr val="EFEFEF"/>
                </a:solidFill>
                <a:latin typeface="Times New Roman"/>
                <a:ea typeface="Times New Roman"/>
                <a:cs typeface="Times New Roman"/>
                <a:sym typeface="Times New Roman"/>
              </a:rPr>
              <a:t>ה וישבו </a:t>
            </a:r>
            <a:r>
              <a:rPr lang="en" sz="900">
                <a:solidFill>
                  <a:srgbClr val="333333"/>
                </a:solidFill>
                <a:latin typeface="Times New Roman"/>
                <a:ea typeface="Times New Roman"/>
                <a:cs typeface="Times New Roman"/>
                <a:sym typeface="Times New Roman"/>
              </a:rPr>
              <a:t>איש מדרכו הרע</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ומן החמס אשר בכפ</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הם מי יודע </a:t>
            </a:r>
            <a:r>
              <a:rPr lang="en" sz="900">
                <a:solidFill>
                  <a:srgbClr val="EFEFEF"/>
                </a:solidFill>
                <a:latin typeface="Times New Roman"/>
                <a:ea typeface="Times New Roman"/>
                <a:cs typeface="Times New Roman"/>
                <a:sym typeface="Times New Roman"/>
              </a:rPr>
              <a:t>ישוב ונ</a:t>
            </a:r>
            <a:r>
              <a:rPr lang="en" sz="900">
                <a:solidFill>
                  <a:srgbClr val="333333"/>
                </a:solidFill>
                <a:latin typeface="Times New Roman"/>
                <a:ea typeface="Times New Roman"/>
                <a:cs typeface="Times New Roman"/>
                <a:sym typeface="Times New Roman"/>
              </a:rPr>
              <a:t>חם האלהים ושב מחרון אפו ולא נאבד וירא האלהים את מע</a:t>
            </a:r>
            <a:r>
              <a:rPr lang="en" sz="900">
                <a:solidFill>
                  <a:srgbClr val="EFEFEF"/>
                </a:solidFill>
                <a:latin typeface="Times New Roman"/>
                <a:ea typeface="Times New Roman"/>
                <a:cs typeface="Times New Roman"/>
                <a:sym typeface="Times New Roman"/>
              </a:rPr>
              <a:t>שיהם</a:t>
            </a:r>
            <a:r>
              <a:rPr lang="en" sz="900">
                <a:solidFill>
                  <a:srgbClr val="333333"/>
                </a:solidFill>
                <a:latin typeface="Times New Roman"/>
                <a:ea typeface="Times New Roman"/>
                <a:cs typeface="Times New Roman"/>
                <a:sym typeface="Times New Roman"/>
              </a:rPr>
              <a:t> כי שבו מדרכם הרעה וינחם האלהים על הרעה אשר </a:t>
            </a:r>
            <a:r>
              <a:rPr lang="en" sz="900">
                <a:solidFill>
                  <a:srgbClr val="EFEFEF"/>
                </a:solidFill>
                <a:latin typeface="Times New Roman"/>
                <a:ea typeface="Times New Roman"/>
                <a:cs typeface="Times New Roman"/>
                <a:sym typeface="Times New Roman"/>
              </a:rPr>
              <a:t>דבר</a:t>
            </a:r>
            <a:r>
              <a:rPr lang="en" sz="900">
                <a:solidFill>
                  <a:srgbClr val="333333"/>
                </a:solidFill>
                <a:latin typeface="Times New Roman"/>
                <a:ea typeface="Times New Roman"/>
                <a:cs typeface="Times New Roman"/>
                <a:sym typeface="Times New Roman"/>
              </a:rPr>
              <a:t> לעשות להם ולא עשה וירע אל יונה רעה גדולה ויחר לו וי</a:t>
            </a:r>
            <a:r>
              <a:rPr lang="en" sz="900">
                <a:solidFill>
                  <a:srgbClr val="EFEFEF"/>
                </a:solidFill>
                <a:latin typeface="Times New Roman"/>
                <a:ea typeface="Times New Roman"/>
                <a:cs typeface="Times New Roman"/>
                <a:sym typeface="Times New Roman"/>
              </a:rPr>
              <a:t>תפלל א</a:t>
            </a:r>
            <a:r>
              <a:rPr lang="en" sz="900">
                <a:solidFill>
                  <a:srgbClr val="333333"/>
                </a:solidFill>
                <a:latin typeface="Times New Roman"/>
                <a:ea typeface="Times New Roman"/>
                <a:cs typeface="Times New Roman"/>
                <a:sym typeface="Times New Roman"/>
              </a:rPr>
              <a:t>ל יהוה ויאמר אנה יהוה הלוא זה ד</a:t>
            </a:r>
            <a:r>
              <a:rPr lang="en" sz="900">
                <a:solidFill>
                  <a:srgbClr val="EFEFEF"/>
                </a:solidFill>
                <a:latin typeface="Times New Roman"/>
                <a:ea typeface="Times New Roman"/>
                <a:cs typeface="Times New Roman"/>
                <a:sym typeface="Times New Roman"/>
              </a:rPr>
              <a:t>ברי</a:t>
            </a:r>
            <a:r>
              <a:rPr lang="en" sz="900">
                <a:solidFill>
                  <a:srgbClr val="333333"/>
                </a:solidFill>
                <a:latin typeface="Times New Roman"/>
                <a:ea typeface="Times New Roman"/>
                <a:cs typeface="Times New Roman"/>
                <a:sym typeface="Times New Roman"/>
              </a:rPr>
              <a:t> עד היותי על אדמת</a:t>
            </a:r>
            <a:r>
              <a:rPr lang="en" sz="900">
                <a:solidFill>
                  <a:srgbClr val="EFEFEF"/>
                </a:solidFill>
                <a:latin typeface="Times New Roman"/>
                <a:ea typeface="Times New Roman"/>
                <a:cs typeface="Times New Roman"/>
                <a:sym typeface="Times New Roman"/>
              </a:rPr>
              <a:t>י על</a:t>
            </a:r>
            <a:r>
              <a:rPr lang="en" sz="900">
                <a:solidFill>
                  <a:srgbClr val="333333"/>
                </a:solidFill>
                <a:latin typeface="Times New Roman"/>
                <a:ea typeface="Times New Roman"/>
                <a:cs typeface="Times New Roman"/>
                <a:sym typeface="Times New Roman"/>
              </a:rPr>
              <a:t> כן קדמתי לברח תרשישה  כי ידעתי כי אתה אל חנון ורחום </a:t>
            </a:r>
            <a:r>
              <a:rPr lang="en" sz="900">
                <a:solidFill>
                  <a:srgbClr val="EFEFEF"/>
                </a:solidFill>
                <a:latin typeface="Times New Roman"/>
                <a:ea typeface="Times New Roman"/>
                <a:cs typeface="Times New Roman"/>
                <a:sym typeface="Times New Roman"/>
              </a:rPr>
              <a:t>אר</a:t>
            </a:r>
            <a:r>
              <a:rPr lang="en" sz="900">
                <a:solidFill>
                  <a:srgbClr val="333333"/>
                </a:solidFill>
                <a:latin typeface="Times New Roman"/>
                <a:ea typeface="Times New Roman"/>
                <a:cs typeface="Times New Roman"/>
                <a:sym typeface="Times New Roman"/>
              </a:rPr>
              <a:t>ך </a:t>
            </a:r>
            <a:r>
              <a:rPr lang="en" sz="900">
                <a:solidFill>
                  <a:srgbClr val="EFEFEF"/>
                </a:solidFill>
                <a:latin typeface="Times New Roman"/>
                <a:ea typeface="Times New Roman"/>
                <a:cs typeface="Times New Roman"/>
                <a:sym typeface="Times New Roman"/>
              </a:rPr>
              <a:t>אפ</a:t>
            </a:r>
            <a:r>
              <a:rPr lang="en" sz="900">
                <a:solidFill>
                  <a:srgbClr val="333333"/>
                </a:solidFill>
                <a:latin typeface="Times New Roman"/>
                <a:ea typeface="Times New Roman"/>
                <a:cs typeface="Times New Roman"/>
                <a:sym typeface="Times New Roman"/>
              </a:rPr>
              <a:t>ים ורב חסד ונחם על הרעה ועתה יהוה קח נא את נ</a:t>
            </a:r>
            <a:r>
              <a:rPr lang="en" sz="900">
                <a:solidFill>
                  <a:srgbClr val="EFEFEF"/>
                </a:solidFill>
                <a:latin typeface="Times New Roman"/>
                <a:ea typeface="Times New Roman"/>
                <a:cs typeface="Times New Roman"/>
                <a:sym typeface="Times New Roman"/>
              </a:rPr>
              <a:t>פש</a:t>
            </a:r>
            <a:r>
              <a:rPr lang="en" sz="900">
                <a:solidFill>
                  <a:srgbClr val="333333"/>
                </a:solidFill>
                <a:latin typeface="Times New Roman"/>
                <a:ea typeface="Times New Roman"/>
                <a:cs typeface="Times New Roman"/>
                <a:sym typeface="Times New Roman"/>
              </a:rPr>
              <a:t>י ממני  כי טוב מותי מחיי ויאמר יה</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ה </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היטב חרה לך ו</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צא יונה מן העיר וישב מקדם לעיר ויעש לו שם סכה וי</a:t>
            </a:r>
            <a:r>
              <a:rPr lang="en" sz="900">
                <a:solidFill>
                  <a:srgbClr val="EFEFEF"/>
                </a:solidFill>
                <a:latin typeface="Times New Roman"/>
                <a:ea typeface="Times New Roman"/>
                <a:cs typeface="Times New Roman"/>
                <a:sym typeface="Times New Roman"/>
              </a:rPr>
              <a:t>ש</a:t>
            </a:r>
            <a:r>
              <a:rPr lang="en" sz="900">
                <a:solidFill>
                  <a:srgbClr val="333333"/>
                </a:solidFill>
                <a:latin typeface="Times New Roman"/>
                <a:ea typeface="Times New Roman"/>
                <a:cs typeface="Times New Roman"/>
                <a:sym typeface="Times New Roman"/>
              </a:rPr>
              <a:t>ב תחתיה בצל עד אשר יראה מה יהיה בעיר וימן יהוה אלהי</a:t>
            </a:r>
            <a:r>
              <a:rPr lang="en" sz="900">
                <a:solidFill>
                  <a:srgbClr val="EFEFEF"/>
                </a:solidFill>
                <a:latin typeface="Times New Roman"/>
                <a:ea typeface="Times New Roman"/>
                <a:cs typeface="Times New Roman"/>
                <a:sym typeface="Times New Roman"/>
              </a:rPr>
              <a:t>ם</a:t>
            </a:r>
            <a:r>
              <a:rPr lang="en" sz="900">
                <a:solidFill>
                  <a:srgbClr val="333333"/>
                </a:solidFill>
                <a:latin typeface="Times New Roman"/>
                <a:ea typeface="Times New Roman"/>
                <a:cs typeface="Times New Roman"/>
                <a:sym typeface="Times New Roman"/>
              </a:rPr>
              <a:t> קיקיון ויעל מעל ליונה להיות צל על ר</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שו להציל </a:t>
            </a:r>
            <a:r>
              <a:rPr lang="en" sz="900">
                <a:solidFill>
                  <a:srgbClr val="EFEFEF"/>
                </a:solidFill>
                <a:latin typeface="Times New Roman"/>
                <a:ea typeface="Times New Roman"/>
                <a:cs typeface="Times New Roman"/>
                <a:sym typeface="Times New Roman"/>
              </a:rPr>
              <a:t>לו </a:t>
            </a:r>
            <a:r>
              <a:rPr lang="en" sz="900">
                <a:solidFill>
                  <a:srgbClr val="333333"/>
                </a:solidFill>
                <a:latin typeface="Times New Roman"/>
                <a:ea typeface="Times New Roman"/>
                <a:cs typeface="Times New Roman"/>
                <a:sym typeface="Times New Roman"/>
              </a:rPr>
              <a:t>מ</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עתו וישמח </a:t>
            </a:r>
            <a:r>
              <a:rPr lang="en" sz="900">
                <a:solidFill>
                  <a:srgbClr val="EFEFEF"/>
                </a:solidFill>
                <a:latin typeface="Times New Roman"/>
                <a:ea typeface="Times New Roman"/>
                <a:cs typeface="Times New Roman"/>
                <a:sym typeface="Times New Roman"/>
              </a:rPr>
              <a:t>יונה</a:t>
            </a:r>
            <a:r>
              <a:rPr lang="en" sz="900">
                <a:solidFill>
                  <a:srgbClr val="333333"/>
                </a:solidFill>
                <a:latin typeface="Times New Roman"/>
                <a:ea typeface="Times New Roman"/>
                <a:cs typeface="Times New Roman"/>
                <a:sym typeface="Times New Roman"/>
              </a:rPr>
              <a:t> על הקיקי</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ן שמחה </a:t>
            </a:r>
            <a:r>
              <a:rPr lang="en" sz="900">
                <a:solidFill>
                  <a:srgbClr val="EFEFEF"/>
                </a:solidFill>
                <a:latin typeface="Times New Roman"/>
                <a:ea typeface="Times New Roman"/>
                <a:cs typeface="Times New Roman"/>
                <a:sym typeface="Times New Roman"/>
              </a:rPr>
              <a:t>ג</a:t>
            </a:r>
            <a:r>
              <a:rPr lang="en" sz="900">
                <a:solidFill>
                  <a:srgbClr val="333333"/>
                </a:solidFill>
                <a:latin typeface="Times New Roman"/>
                <a:ea typeface="Times New Roman"/>
                <a:cs typeface="Times New Roman"/>
                <a:sym typeface="Times New Roman"/>
              </a:rPr>
              <a:t>דולה וימן האלהי</a:t>
            </a:r>
            <a:r>
              <a:rPr lang="en" sz="900">
                <a:solidFill>
                  <a:srgbClr val="EFEFEF"/>
                </a:solidFill>
                <a:latin typeface="Times New Roman"/>
                <a:ea typeface="Times New Roman"/>
                <a:cs typeface="Times New Roman"/>
                <a:sym typeface="Times New Roman"/>
              </a:rPr>
              <a:t>ם תולעת ב</a:t>
            </a:r>
            <a:r>
              <a:rPr lang="en" sz="900">
                <a:solidFill>
                  <a:srgbClr val="333333"/>
                </a:solidFill>
                <a:latin typeface="Times New Roman"/>
                <a:ea typeface="Times New Roman"/>
                <a:cs typeface="Times New Roman"/>
                <a:sym typeface="Times New Roman"/>
              </a:rPr>
              <a:t>עלות </a:t>
            </a:r>
            <a:r>
              <a:rPr lang="en" sz="900">
                <a:solidFill>
                  <a:srgbClr val="EFEFEF"/>
                </a:solidFill>
                <a:latin typeface="Times New Roman"/>
                <a:ea typeface="Times New Roman"/>
                <a:cs typeface="Times New Roman"/>
                <a:sym typeface="Times New Roman"/>
              </a:rPr>
              <a:t>השחר</a:t>
            </a:r>
            <a:r>
              <a:rPr lang="en" sz="900">
                <a:solidFill>
                  <a:srgbClr val="333333"/>
                </a:solidFill>
                <a:latin typeface="Times New Roman"/>
                <a:ea typeface="Times New Roman"/>
                <a:cs typeface="Times New Roman"/>
                <a:sym typeface="Times New Roman"/>
              </a:rPr>
              <a:t> למחרת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תך את הקיקיון וייבש ויהי כזרח ה</a:t>
            </a:r>
            <a:r>
              <a:rPr lang="en" sz="900">
                <a:solidFill>
                  <a:srgbClr val="EFEFEF"/>
                </a:solidFill>
                <a:latin typeface="Times New Roman"/>
                <a:ea typeface="Times New Roman"/>
                <a:cs typeface="Times New Roman"/>
                <a:sym typeface="Times New Roman"/>
              </a:rPr>
              <a:t>שמש</a:t>
            </a:r>
            <a:r>
              <a:rPr lang="en" sz="900">
                <a:solidFill>
                  <a:srgbClr val="333333"/>
                </a:solidFill>
                <a:latin typeface="Times New Roman"/>
                <a:ea typeface="Times New Roman"/>
                <a:cs typeface="Times New Roman"/>
                <a:sym typeface="Times New Roman"/>
              </a:rPr>
              <a:t> וימ</a:t>
            </a:r>
            <a:r>
              <a:rPr lang="en" sz="900">
                <a:solidFill>
                  <a:srgbClr val="EFEFEF"/>
                </a:solidFill>
                <a:latin typeface="Times New Roman"/>
                <a:ea typeface="Times New Roman"/>
                <a:cs typeface="Times New Roman"/>
                <a:sym typeface="Times New Roman"/>
              </a:rPr>
              <a:t>ן אלהים רוח</a:t>
            </a:r>
            <a:r>
              <a:rPr lang="en" sz="900">
                <a:solidFill>
                  <a:srgbClr val="333333"/>
                </a:solidFill>
                <a:latin typeface="Times New Roman"/>
                <a:ea typeface="Times New Roman"/>
                <a:cs typeface="Times New Roman"/>
                <a:sym typeface="Times New Roman"/>
              </a:rPr>
              <a:t> קדים חרישית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תך </a:t>
            </a:r>
            <a:r>
              <a:rPr lang="en" sz="900">
                <a:solidFill>
                  <a:srgbClr val="EFEFEF"/>
                </a:solidFill>
                <a:latin typeface="Times New Roman"/>
                <a:ea typeface="Times New Roman"/>
                <a:cs typeface="Times New Roman"/>
                <a:sym typeface="Times New Roman"/>
              </a:rPr>
              <a:t>השמ</a:t>
            </a:r>
            <a:r>
              <a:rPr lang="en" sz="900">
                <a:solidFill>
                  <a:srgbClr val="333333"/>
                </a:solidFill>
                <a:latin typeface="Times New Roman"/>
                <a:ea typeface="Times New Roman"/>
                <a:cs typeface="Times New Roman"/>
                <a:sym typeface="Times New Roman"/>
              </a:rPr>
              <a:t>ש על ר</a:t>
            </a:r>
            <a:r>
              <a:rPr lang="en" sz="900">
                <a:solidFill>
                  <a:srgbClr val="EFEFEF"/>
                </a:solidFill>
                <a:latin typeface="Times New Roman"/>
                <a:ea typeface="Times New Roman"/>
                <a:cs typeface="Times New Roman"/>
                <a:sym typeface="Times New Roman"/>
              </a:rPr>
              <a:t>אש יונה ויתע</a:t>
            </a:r>
            <a:r>
              <a:rPr lang="en" sz="900">
                <a:solidFill>
                  <a:srgbClr val="333333"/>
                </a:solidFill>
                <a:latin typeface="Times New Roman"/>
                <a:ea typeface="Times New Roman"/>
                <a:cs typeface="Times New Roman"/>
                <a:sym typeface="Times New Roman"/>
              </a:rPr>
              <a:t>לף ויש</a:t>
            </a:r>
            <a:r>
              <a:rPr lang="en" sz="900">
                <a:solidFill>
                  <a:srgbClr val="EFEFEF"/>
                </a:solidFill>
                <a:latin typeface="Times New Roman"/>
                <a:ea typeface="Times New Roman"/>
                <a:cs typeface="Times New Roman"/>
                <a:sym typeface="Times New Roman"/>
              </a:rPr>
              <a:t>אל</a:t>
            </a:r>
            <a:r>
              <a:rPr lang="en" sz="900">
                <a:solidFill>
                  <a:srgbClr val="333333"/>
                </a:solidFill>
                <a:latin typeface="Times New Roman"/>
                <a:ea typeface="Times New Roman"/>
                <a:cs typeface="Times New Roman"/>
                <a:sym typeface="Times New Roman"/>
              </a:rPr>
              <a:t> את נפ</a:t>
            </a:r>
            <a:r>
              <a:rPr lang="en" sz="900">
                <a:solidFill>
                  <a:srgbClr val="EFEFEF"/>
                </a:solidFill>
                <a:latin typeface="Times New Roman"/>
                <a:ea typeface="Times New Roman"/>
                <a:cs typeface="Times New Roman"/>
                <a:sym typeface="Times New Roman"/>
              </a:rPr>
              <a:t>שו</a:t>
            </a:r>
            <a:r>
              <a:rPr lang="en" sz="900">
                <a:solidFill>
                  <a:srgbClr val="333333"/>
                </a:solidFill>
                <a:latin typeface="Times New Roman"/>
                <a:ea typeface="Times New Roman"/>
                <a:cs typeface="Times New Roman"/>
                <a:sym typeface="Times New Roman"/>
              </a:rPr>
              <a:t> ל</a:t>
            </a:r>
            <a:r>
              <a:rPr lang="en" sz="900">
                <a:solidFill>
                  <a:srgbClr val="EFEFEF"/>
                </a:solidFill>
                <a:latin typeface="Times New Roman"/>
                <a:ea typeface="Times New Roman"/>
                <a:cs typeface="Times New Roman"/>
                <a:sym typeface="Times New Roman"/>
              </a:rPr>
              <a:t>מ</a:t>
            </a:r>
            <a:r>
              <a:rPr lang="en" sz="900">
                <a:solidFill>
                  <a:srgbClr val="333333"/>
                </a:solidFill>
                <a:latin typeface="Times New Roman"/>
                <a:ea typeface="Times New Roman"/>
                <a:cs typeface="Times New Roman"/>
                <a:sym typeface="Times New Roman"/>
              </a:rPr>
              <a:t>ות ויאמר טוב מותי מחיי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יא</a:t>
            </a:r>
            <a:r>
              <a:rPr lang="en" sz="900">
                <a:solidFill>
                  <a:srgbClr val="EFEFEF"/>
                </a:solidFill>
                <a:latin typeface="Times New Roman"/>
                <a:ea typeface="Times New Roman"/>
                <a:cs typeface="Times New Roman"/>
                <a:sym typeface="Times New Roman"/>
              </a:rPr>
              <a:t>מ</a:t>
            </a:r>
            <a:r>
              <a:rPr lang="en" sz="900">
                <a:solidFill>
                  <a:srgbClr val="333333"/>
                </a:solidFill>
                <a:latin typeface="Times New Roman"/>
                <a:ea typeface="Times New Roman"/>
                <a:cs typeface="Times New Roman"/>
                <a:sym typeface="Times New Roman"/>
              </a:rPr>
              <a:t>ר </a:t>
            </a:r>
            <a:r>
              <a:rPr lang="en" sz="900">
                <a:solidFill>
                  <a:srgbClr val="EFEFEF"/>
                </a:solidFill>
                <a:latin typeface="Times New Roman"/>
                <a:ea typeface="Times New Roman"/>
                <a:cs typeface="Times New Roman"/>
                <a:sym typeface="Times New Roman"/>
              </a:rPr>
              <a:t>אל</a:t>
            </a:r>
            <a:r>
              <a:rPr lang="en" sz="900">
                <a:solidFill>
                  <a:srgbClr val="333333"/>
                </a:solidFill>
                <a:latin typeface="Times New Roman"/>
                <a:ea typeface="Times New Roman"/>
                <a:cs typeface="Times New Roman"/>
                <a:sym typeface="Times New Roman"/>
              </a:rPr>
              <a:t>הים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ל יו</a:t>
            </a:r>
            <a:r>
              <a:rPr lang="en" sz="900">
                <a:solidFill>
                  <a:srgbClr val="EFEFEF"/>
                </a:solidFill>
                <a:latin typeface="Times New Roman"/>
                <a:ea typeface="Times New Roman"/>
                <a:cs typeface="Times New Roman"/>
                <a:sym typeface="Times New Roman"/>
              </a:rPr>
              <a:t>נה ה</a:t>
            </a:r>
            <a:r>
              <a:rPr lang="en" sz="900">
                <a:solidFill>
                  <a:srgbClr val="333333"/>
                </a:solidFill>
                <a:latin typeface="Times New Roman"/>
                <a:ea typeface="Times New Roman"/>
                <a:cs typeface="Times New Roman"/>
                <a:sym typeface="Times New Roman"/>
              </a:rPr>
              <a:t>היטב ח</a:t>
            </a:r>
            <a:r>
              <a:rPr lang="en" sz="900">
                <a:solidFill>
                  <a:srgbClr val="EFEFEF"/>
                </a:solidFill>
                <a:latin typeface="Times New Roman"/>
                <a:ea typeface="Times New Roman"/>
                <a:cs typeface="Times New Roman"/>
                <a:sym typeface="Times New Roman"/>
              </a:rPr>
              <a:t>רה</a:t>
            </a:r>
            <a:r>
              <a:rPr lang="en" sz="900">
                <a:solidFill>
                  <a:srgbClr val="333333"/>
                </a:solidFill>
                <a:latin typeface="Times New Roman"/>
                <a:ea typeface="Times New Roman"/>
                <a:cs typeface="Times New Roman"/>
                <a:sym typeface="Times New Roman"/>
              </a:rPr>
              <a:t> לך על הקיקיון ויאמר היטיב חרה לי </a:t>
            </a:r>
            <a:r>
              <a:rPr lang="en" sz="900">
                <a:solidFill>
                  <a:srgbClr val="EFEFEF"/>
                </a:solidFill>
                <a:latin typeface="Times New Roman"/>
                <a:ea typeface="Times New Roman"/>
                <a:cs typeface="Times New Roman"/>
                <a:sym typeface="Times New Roman"/>
              </a:rPr>
              <a:t>עד מות ויאמ</a:t>
            </a:r>
            <a:r>
              <a:rPr lang="en" sz="900">
                <a:solidFill>
                  <a:srgbClr val="333333"/>
                </a:solidFill>
                <a:latin typeface="Times New Roman"/>
                <a:ea typeface="Times New Roman"/>
                <a:cs typeface="Times New Roman"/>
                <a:sym typeface="Times New Roman"/>
              </a:rPr>
              <a:t>ר יהוה אתה חסת על הקיקיון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שר לא עמלת בו ולא גדלת</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שבן לי</a:t>
            </a:r>
            <a:r>
              <a:rPr lang="en" sz="900">
                <a:solidFill>
                  <a:srgbClr val="333333"/>
                </a:solidFill>
                <a:latin typeface="Times New Roman"/>
                <a:ea typeface="Times New Roman"/>
                <a:cs typeface="Times New Roman"/>
                <a:sym typeface="Times New Roman"/>
              </a:rPr>
              <a:t>לה היה ובן לילה אבד ואני לא אחו</a:t>
            </a:r>
            <a:r>
              <a:rPr lang="en" sz="900">
                <a:solidFill>
                  <a:srgbClr val="EFEFEF"/>
                </a:solidFill>
                <a:latin typeface="Times New Roman"/>
                <a:ea typeface="Times New Roman"/>
                <a:cs typeface="Times New Roman"/>
                <a:sym typeface="Times New Roman"/>
              </a:rPr>
              <a:t>ס</a:t>
            </a:r>
            <a:r>
              <a:rPr lang="en" sz="900">
                <a:solidFill>
                  <a:srgbClr val="333333"/>
                </a:solidFill>
                <a:latin typeface="Times New Roman"/>
                <a:ea typeface="Times New Roman"/>
                <a:cs typeface="Times New Roman"/>
                <a:sym typeface="Times New Roman"/>
              </a:rPr>
              <a:t> על נינוה הע</a:t>
            </a:r>
            <a:r>
              <a:rPr lang="en" sz="900">
                <a:solidFill>
                  <a:srgbClr val="EFEFEF"/>
                </a:solidFill>
                <a:latin typeface="Times New Roman"/>
                <a:ea typeface="Times New Roman"/>
                <a:cs typeface="Times New Roman"/>
                <a:sym typeface="Times New Roman"/>
              </a:rPr>
              <a:t>יר הגדולה </a:t>
            </a:r>
            <a:r>
              <a:rPr lang="en" sz="900">
                <a:solidFill>
                  <a:srgbClr val="333333"/>
                </a:solidFill>
                <a:latin typeface="Times New Roman"/>
                <a:ea typeface="Times New Roman"/>
                <a:cs typeface="Times New Roman"/>
                <a:sym typeface="Times New Roman"/>
              </a:rPr>
              <a:t>אשר יש בה הרבה משתים עשרה רבו אדם אשר לא יד</a:t>
            </a:r>
            <a:r>
              <a:rPr lang="en" sz="900">
                <a:solidFill>
                  <a:srgbClr val="EFEFEF"/>
                </a:solidFill>
                <a:latin typeface="Times New Roman"/>
                <a:ea typeface="Times New Roman"/>
                <a:cs typeface="Times New Roman"/>
                <a:sym typeface="Times New Roman"/>
              </a:rPr>
              <a:t>ע</a:t>
            </a:r>
            <a:r>
              <a:rPr lang="en" sz="900">
                <a:solidFill>
                  <a:srgbClr val="333333"/>
                </a:solidFill>
                <a:latin typeface="Times New Roman"/>
                <a:ea typeface="Times New Roman"/>
                <a:cs typeface="Times New Roman"/>
                <a:sym typeface="Times New Roman"/>
              </a:rPr>
              <a:t> בין ימינו לשמאלו ובהמה רבה</a:t>
            </a:r>
            <a:endParaRPr sz="900">
              <a:solidFill>
                <a:srgbClr val="333333"/>
              </a:solidFill>
              <a:latin typeface="Times New Roman"/>
              <a:ea typeface="Times New Roman"/>
              <a:cs typeface="Times New Roman"/>
              <a:sym typeface="Times New Roman"/>
            </a:endParaRPr>
          </a:p>
          <a:p>
            <a:pPr marL="0" lvl="0" indent="0" algn="r" rtl="1">
              <a:lnSpc>
                <a:spcPct val="115000"/>
              </a:lnSpc>
              <a:spcBef>
                <a:spcPts val="0"/>
              </a:spcBef>
              <a:spcAft>
                <a:spcPts val="0"/>
              </a:spcAft>
              <a:buClr>
                <a:schemeClr val="dk1"/>
              </a:buClr>
              <a:buSzPts val="1100"/>
              <a:buFont typeface="Arial"/>
              <a:buNone/>
            </a:pPr>
            <a:endParaRPr sz="900">
              <a:solidFill>
                <a:srgbClr val="333333"/>
              </a:solidFill>
              <a:latin typeface="Times New Roman"/>
              <a:ea typeface="Times New Roman"/>
              <a:cs typeface="Times New Roman"/>
              <a:sym typeface="Times New Roman"/>
            </a:endParaRPr>
          </a:p>
          <a:p>
            <a:pPr marL="0" lvl="0" indent="0" algn="r" rtl="0">
              <a:lnSpc>
                <a:spcPct val="115000"/>
              </a:lnSpc>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0" lvl="0" indent="0" algn="r" rtl="0">
              <a:spcBef>
                <a:spcPts val="0"/>
              </a:spcBef>
              <a:spcAft>
                <a:spcPts val="0"/>
              </a:spcAft>
              <a:buClr>
                <a:schemeClr val="dk1"/>
              </a:buClr>
              <a:buSzPts val="1100"/>
              <a:buFont typeface="Arial"/>
              <a:buNone/>
            </a:pPr>
            <a:endParaRPr sz="900">
              <a:solidFill>
                <a:srgbClr val="333333"/>
              </a:solidFill>
              <a:latin typeface="Times New Roman"/>
              <a:ea typeface="Times New Roman"/>
              <a:cs typeface="Times New Roman"/>
              <a:sym typeface="Times New Roman"/>
            </a:endParaRPr>
          </a:p>
          <a:p>
            <a:pPr marL="0" lvl="0" indent="0" algn="r" rtl="0">
              <a:spcBef>
                <a:spcPts val="0"/>
              </a:spcBef>
              <a:spcAft>
                <a:spcPts val="0"/>
              </a:spcAft>
              <a:buNone/>
            </a:pPr>
            <a:endParaRPr sz="900">
              <a:solidFill>
                <a:srgbClr val="333333"/>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09467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9"/>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4100" dirty="0"/>
              <a:t>From AD1008 to 200BC </a:t>
            </a:r>
            <a:endParaRPr sz="3800" dirty="0"/>
          </a:p>
        </p:txBody>
      </p:sp>
      <p:sp>
        <p:nvSpPr>
          <p:cNvPr id="237" name="Google Shape;237;p29"/>
          <p:cNvSpPr txBox="1">
            <a:spLocks noGrp="1"/>
          </p:cNvSpPr>
          <p:nvPr>
            <p:ph type="body" idx="1"/>
          </p:nvPr>
        </p:nvSpPr>
        <p:spPr>
          <a:xfrm>
            <a:off x="341550" y="1354025"/>
            <a:ext cx="8488800" cy="450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2100"/>
              <a:buNone/>
            </a:pPr>
            <a:r>
              <a:rPr lang="en" sz="2300">
                <a:solidFill>
                  <a:schemeClr val="accent2"/>
                </a:solidFill>
              </a:rPr>
              <a:t>The precise text of L goes back centuries before Jesus was born</a:t>
            </a:r>
            <a:endParaRPr sz="2300">
              <a:solidFill>
                <a:schemeClr val="accent2"/>
              </a:solidFill>
            </a:endParaRPr>
          </a:p>
        </p:txBody>
      </p:sp>
      <p:sp>
        <p:nvSpPr>
          <p:cNvPr id="238" name="Google Shape;238;p29"/>
          <p:cNvSpPr txBox="1"/>
          <p:nvPr/>
        </p:nvSpPr>
        <p:spPr>
          <a:xfrm>
            <a:off x="87000" y="1640975"/>
            <a:ext cx="8980800" cy="35457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en" sz="900">
                <a:solidFill>
                  <a:srgbClr val="333333"/>
                </a:solidFill>
                <a:latin typeface="Times New Roman"/>
                <a:ea typeface="Times New Roman"/>
                <a:cs typeface="Times New Roman"/>
                <a:sym typeface="Times New Roman"/>
              </a:rPr>
              <a:t>ויהי </a:t>
            </a:r>
            <a:r>
              <a:rPr lang="en" sz="900">
                <a:solidFill>
                  <a:srgbClr val="EFEFEF"/>
                </a:solidFill>
                <a:latin typeface="Times New Roman"/>
                <a:ea typeface="Times New Roman"/>
                <a:cs typeface="Times New Roman"/>
                <a:sym typeface="Times New Roman"/>
              </a:rPr>
              <a:t>דבר</a:t>
            </a:r>
            <a:r>
              <a:rPr lang="en" sz="900">
                <a:solidFill>
                  <a:srgbClr val="333333"/>
                </a:solidFill>
                <a:latin typeface="Times New Roman"/>
                <a:ea typeface="Times New Roman"/>
                <a:cs typeface="Times New Roman"/>
                <a:sym typeface="Times New Roman"/>
              </a:rPr>
              <a:t> יהוה אל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ונה בן אמת</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לאמר </a:t>
            </a:r>
            <a:r>
              <a:rPr lang="en" sz="900">
                <a:solidFill>
                  <a:srgbClr val="EFEFEF"/>
                </a:solidFill>
                <a:latin typeface="Times New Roman"/>
                <a:ea typeface="Times New Roman"/>
                <a:cs typeface="Times New Roman"/>
                <a:sym typeface="Times New Roman"/>
              </a:rPr>
              <a:t>קום לך אל נינוה העיר</a:t>
            </a:r>
            <a:r>
              <a:rPr lang="en" sz="900">
                <a:solidFill>
                  <a:srgbClr val="333333"/>
                </a:solidFill>
                <a:latin typeface="Times New Roman"/>
                <a:ea typeface="Times New Roman"/>
                <a:cs typeface="Times New Roman"/>
                <a:sym typeface="Times New Roman"/>
              </a:rPr>
              <a:t> ה</a:t>
            </a:r>
            <a:r>
              <a:rPr lang="en" sz="900">
                <a:solidFill>
                  <a:srgbClr val="EFEFEF"/>
                </a:solidFill>
                <a:latin typeface="Times New Roman"/>
                <a:ea typeface="Times New Roman"/>
                <a:cs typeface="Times New Roman"/>
                <a:sym typeface="Times New Roman"/>
              </a:rPr>
              <a:t>גד</a:t>
            </a:r>
            <a:r>
              <a:rPr lang="en" sz="900">
                <a:solidFill>
                  <a:srgbClr val="333333"/>
                </a:solidFill>
                <a:latin typeface="Times New Roman"/>
                <a:ea typeface="Times New Roman"/>
                <a:cs typeface="Times New Roman"/>
                <a:sym typeface="Times New Roman"/>
              </a:rPr>
              <a:t>ול</a:t>
            </a:r>
            <a:r>
              <a:rPr lang="en" sz="900">
                <a:solidFill>
                  <a:srgbClr val="EFEFEF"/>
                </a:solidFill>
                <a:latin typeface="Times New Roman"/>
                <a:ea typeface="Times New Roman"/>
                <a:cs typeface="Times New Roman"/>
                <a:sym typeface="Times New Roman"/>
              </a:rPr>
              <a:t>ה וק</a:t>
            </a:r>
            <a:r>
              <a:rPr lang="en" sz="900">
                <a:solidFill>
                  <a:srgbClr val="333333"/>
                </a:solidFill>
                <a:latin typeface="Times New Roman"/>
                <a:ea typeface="Times New Roman"/>
                <a:cs typeface="Times New Roman"/>
                <a:sym typeface="Times New Roman"/>
              </a:rPr>
              <a:t>רא עליה  כי עלתה רעתם לפני </a:t>
            </a:r>
            <a:r>
              <a:rPr lang="en" sz="900">
                <a:solidFill>
                  <a:srgbClr val="EFEFEF"/>
                </a:solidFill>
                <a:latin typeface="Times New Roman"/>
                <a:ea typeface="Times New Roman"/>
                <a:cs typeface="Times New Roman"/>
                <a:sym typeface="Times New Roman"/>
              </a:rPr>
              <a:t>ויקם יונה לברח</a:t>
            </a:r>
            <a:r>
              <a:rPr lang="en" sz="900">
                <a:solidFill>
                  <a:srgbClr val="333333"/>
                </a:solidFill>
                <a:latin typeface="Times New Roman"/>
                <a:ea typeface="Times New Roman"/>
                <a:cs typeface="Times New Roman"/>
                <a:sym typeface="Times New Roman"/>
              </a:rPr>
              <a:t> תרשיש</a:t>
            </a:r>
            <a:r>
              <a:rPr lang="en" sz="900">
                <a:solidFill>
                  <a:srgbClr val="EFEFEF"/>
                </a:solidFill>
                <a:latin typeface="Times New Roman"/>
                <a:ea typeface="Times New Roman"/>
                <a:cs typeface="Times New Roman"/>
                <a:sym typeface="Times New Roman"/>
              </a:rPr>
              <a:t>ה מ</a:t>
            </a:r>
            <a:r>
              <a:rPr lang="en" sz="900">
                <a:solidFill>
                  <a:srgbClr val="333333"/>
                </a:solidFill>
                <a:latin typeface="Times New Roman"/>
                <a:ea typeface="Times New Roman"/>
                <a:cs typeface="Times New Roman"/>
                <a:sym typeface="Times New Roman"/>
              </a:rPr>
              <a:t>לפני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הוה וירד יפו וימ</a:t>
            </a:r>
            <a:r>
              <a:rPr lang="en" sz="900">
                <a:solidFill>
                  <a:srgbClr val="EFEFEF"/>
                </a:solidFill>
                <a:latin typeface="Times New Roman"/>
                <a:ea typeface="Times New Roman"/>
                <a:cs typeface="Times New Roman"/>
                <a:sym typeface="Times New Roman"/>
              </a:rPr>
              <a:t>צא</a:t>
            </a:r>
            <a:r>
              <a:rPr lang="en" sz="900">
                <a:solidFill>
                  <a:srgbClr val="333333"/>
                </a:solidFill>
                <a:latin typeface="Times New Roman"/>
                <a:ea typeface="Times New Roman"/>
                <a:cs typeface="Times New Roman"/>
                <a:sym typeface="Times New Roman"/>
              </a:rPr>
              <a:t> אניה </a:t>
            </a:r>
            <a:r>
              <a:rPr lang="en" sz="900">
                <a:solidFill>
                  <a:srgbClr val="EFEFEF"/>
                </a:solidFill>
                <a:latin typeface="Times New Roman"/>
                <a:ea typeface="Times New Roman"/>
                <a:cs typeface="Times New Roman"/>
                <a:sym typeface="Times New Roman"/>
              </a:rPr>
              <a:t>באה תרשיש</a:t>
            </a:r>
            <a:r>
              <a:rPr lang="en" sz="900">
                <a:solidFill>
                  <a:srgbClr val="333333"/>
                </a:solidFill>
                <a:latin typeface="Times New Roman"/>
                <a:ea typeface="Times New Roman"/>
                <a:cs typeface="Times New Roman"/>
                <a:sym typeface="Times New Roman"/>
              </a:rPr>
              <a:t> ויתן שכרה </a:t>
            </a:r>
            <a:r>
              <a:rPr lang="en" sz="900">
                <a:solidFill>
                  <a:srgbClr val="EFEFEF"/>
                </a:solidFill>
                <a:latin typeface="Times New Roman"/>
                <a:ea typeface="Times New Roman"/>
                <a:cs typeface="Times New Roman"/>
                <a:sym typeface="Times New Roman"/>
              </a:rPr>
              <a:t>וירד בה</a:t>
            </a:r>
            <a:r>
              <a:rPr lang="en" sz="900">
                <a:solidFill>
                  <a:srgbClr val="333333"/>
                </a:solidFill>
                <a:latin typeface="Times New Roman"/>
                <a:ea typeface="Times New Roman"/>
                <a:cs typeface="Times New Roman"/>
                <a:sym typeface="Times New Roman"/>
              </a:rPr>
              <a:t> ל</a:t>
            </a:r>
            <a:r>
              <a:rPr lang="en" sz="900">
                <a:solidFill>
                  <a:srgbClr val="EFEFEF"/>
                </a:solidFill>
                <a:latin typeface="Times New Roman"/>
                <a:ea typeface="Times New Roman"/>
                <a:cs typeface="Times New Roman"/>
                <a:sym typeface="Times New Roman"/>
              </a:rPr>
              <a:t>ב</a:t>
            </a:r>
            <a:r>
              <a:rPr lang="en" sz="900">
                <a:solidFill>
                  <a:srgbClr val="333333"/>
                </a:solidFill>
                <a:latin typeface="Times New Roman"/>
                <a:ea typeface="Times New Roman"/>
                <a:cs typeface="Times New Roman"/>
                <a:sym typeface="Times New Roman"/>
              </a:rPr>
              <a:t>וא עמהם תרשישה מלפני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הוה ויה</a:t>
            </a:r>
            <a:r>
              <a:rPr lang="en" sz="900">
                <a:solidFill>
                  <a:srgbClr val="EFEFEF"/>
                </a:solidFill>
                <a:latin typeface="Times New Roman"/>
                <a:ea typeface="Times New Roman"/>
                <a:cs typeface="Times New Roman"/>
                <a:sym typeface="Times New Roman"/>
              </a:rPr>
              <a:t>וה ה</a:t>
            </a:r>
            <a:r>
              <a:rPr lang="en" sz="900">
                <a:solidFill>
                  <a:srgbClr val="333333"/>
                </a:solidFill>
                <a:latin typeface="Times New Roman"/>
                <a:ea typeface="Times New Roman"/>
                <a:cs typeface="Times New Roman"/>
                <a:sym typeface="Times New Roman"/>
              </a:rPr>
              <a:t>טיל רוח גד</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לה א</a:t>
            </a:r>
            <a:r>
              <a:rPr lang="en" sz="900">
                <a:solidFill>
                  <a:srgbClr val="EFEFEF"/>
                </a:solidFill>
                <a:latin typeface="Times New Roman"/>
                <a:ea typeface="Times New Roman"/>
                <a:cs typeface="Times New Roman"/>
                <a:sym typeface="Times New Roman"/>
              </a:rPr>
              <a:t>ל ה</a:t>
            </a:r>
            <a:r>
              <a:rPr lang="en" sz="900">
                <a:solidFill>
                  <a:srgbClr val="333333"/>
                </a:solidFill>
                <a:latin typeface="Times New Roman"/>
                <a:ea typeface="Times New Roman"/>
                <a:cs typeface="Times New Roman"/>
                <a:sym typeface="Times New Roman"/>
              </a:rPr>
              <a:t>ים ויהי סער גדול בים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האניה חשבה להשבר </a:t>
            </a:r>
            <a:r>
              <a:rPr lang="en" sz="900">
                <a:solidFill>
                  <a:srgbClr val="EFEFEF"/>
                </a:solidFill>
                <a:latin typeface="Times New Roman"/>
                <a:ea typeface="Times New Roman"/>
                <a:cs typeface="Times New Roman"/>
                <a:sym typeface="Times New Roman"/>
              </a:rPr>
              <a:t>ויי</a:t>
            </a:r>
            <a:r>
              <a:rPr lang="en" sz="900">
                <a:solidFill>
                  <a:srgbClr val="333333"/>
                </a:solidFill>
                <a:latin typeface="Times New Roman"/>
                <a:ea typeface="Times New Roman"/>
                <a:cs typeface="Times New Roman"/>
                <a:sym typeface="Times New Roman"/>
              </a:rPr>
              <a:t>ראו ה</a:t>
            </a:r>
            <a:r>
              <a:rPr lang="en" sz="900">
                <a:solidFill>
                  <a:srgbClr val="EFEFEF"/>
                </a:solidFill>
                <a:latin typeface="Times New Roman"/>
                <a:ea typeface="Times New Roman"/>
                <a:cs typeface="Times New Roman"/>
                <a:sym typeface="Times New Roman"/>
              </a:rPr>
              <a:t>מ</a:t>
            </a:r>
            <a:r>
              <a:rPr lang="en" sz="900">
                <a:solidFill>
                  <a:srgbClr val="333333"/>
                </a:solidFill>
                <a:latin typeface="Times New Roman"/>
                <a:ea typeface="Times New Roman"/>
                <a:cs typeface="Times New Roman"/>
                <a:sym typeface="Times New Roman"/>
              </a:rPr>
              <a:t>ל</a:t>
            </a:r>
            <a:r>
              <a:rPr lang="en" sz="900">
                <a:solidFill>
                  <a:srgbClr val="EFEFEF"/>
                </a:solidFill>
                <a:latin typeface="Times New Roman"/>
                <a:ea typeface="Times New Roman"/>
                <a:cs typeface="Times New Roman"/>
                <a:sym typeface="Times New Roman"/>
              </a:rPr>
              <a:t>חים ויז</a:t>
            </a:r>
            <a:r>
              <a:rPr lang="en" sz="900">
                <a:solidFill>
                  <a:srgbClr val="333333"/>
                </a:solidFill>
                <a:latin typeface="Times New Roman"/>
                <a:ea typeface="Times New Roman"/>
                <a:cs typeface="Times New Roman"/>
                <a:sym typeface="Times New Roman"/>
              </a:rPr>
              <a:t>עקו איש אל אלהיו ויטלו את הכלים אשר באנ</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 אל ה</a:t>
            </a:r>
            <a:r>
              <a:rPr lang="en" sz="900">
                <a:solidFill>
                  <a:srgbClr val="EFEFEF"/>
                </a:solidFill>
                <a:latin typeface="Times New Roman"/>
                <a:ea typeface="Times New Roman"/>
                <a:cs typeface="Times New Roman"/>
                <a:sym typeface="Times New Roman"/>
              </a:rPr>
              <a:t>ים</a:t>
            </a:r>
            <a:r>
              <a:rPr lang="en" sz="900">
                <a:solidFill>
                  <a:srgbClr val="333333"/>
                </a:solidFill>
                <a:latin typeface="Times New Roman"/>
                <a:ea typeface="Times New Roman"/>
                <a:cs typeface="Times New Roman"/>
                <a:sym typeface="Times New Roman"/>
              </a:rPr>
              <a:t> להק</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 מעליהם ויונה יר</a:t>
            </a:r>
            <a:r>
              <a:rPr lang="en" sz="900">
                <a:solidFill>
                  <a:srgbClr val="EFEFEF"/>
                </a:solidFill>
                <a:latin typeface="Times New Roman"/>
                <a:ea typeface="Times New Roman"/>
                <a:cs typeface="Times New Roman"/>
                <a:sym typeface="Times New Roman"/>
              </a:rPr>
              <a:t>ד</a:t>
            </a:r>
            <a:r>
              <a:rPr lang="en" sz="900">
                <a:solidFill>
                  <a:srgbClr val="333333"/>
                </a:solidFill>
                <a:latin typeface="Times New Roman"/>
                <a:ea typeface="Times New Roman"/>
                <a:cs typeface="Times New Roman"/>
                <a:sym typeface="Times New Roman"/>
              </a:rPr>
              <a:t> אל ירכתי הס</a:t>
            </a:r>
            <a:r>
              <a:rPr lang="en" sz="900">
                <a:solidFill>
                  <a:srgbClr val="EFEFEF"/>
                </a:solidFill>
                <a:latin typeface="Times New Roman"/>
                <a:ea typeface="Times New Roman"/>
                <a:cs typeface="Times New Roman"/>
                <a:sym typeface="Times New Roman"/>
              </a:rPr>
              <a:t>פינה</a:t>
            </a:r>
            <a:r>
              <a:rPr lang="en" sz="900">
                <a:solidFill>
                  <a:srgbClr val="333333"/>
                </a:solidFill>
                <a:latin typeface="Times New Roman"/>
                <a:ea typeface="Times New Roman"/>
                <a:cs typeface="Times New Roman"/>
                <a:sym typeface="Times New Roman"/>
              </a:rPr>
              <a:t> וישכב וירדם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יקרב אליו </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ב </a:t>
            </a:r>
            <a:r>
              <a:rPr lang="en" sz="900">
                <a:solidFill>
                  <a:srgbClr val="EFEFEF"/>
                </a:solidFill>
                <a:latin typeface="Times New Roman"/>
                <a:ea typeface="Times New Roman"/>
                <a:cs typeface="Times New Roman"/>
                <a:sym typeface="Times New Roman"/>
              </a:rPr>
              <a:t>הח</a:t>
            </a:r>
            <a:r>
              <a:rPr lang="en" sz="900">
                <a:solidFill>
                  <a:srgbClr val="333333"/>
                </a:solidFill>
                <a:latin typeface="Times New Roman"/>
                <a:ea typeface="Times New Roman"/>
                <a:cs typeface="Times New Roman"/>
                <a:sym typeface="Times New Roman"/>
              </a:rPr>
              <a:t>בל ויאמר לו מה לך נרדם קום </a:t>
            </a:r>
            <a:r>
              <a:rPr lang="en" sz="900">
                <a:solidFill>
                  <a:srgbClr val="EFEFEF"/>
                </a:solidFill>
                <a:latin typeface="Times New Roman"/>
                <a:ea typeface="Times New Roman"/>
                <a:cs typeface="Times New Roman"/>
                <a:sym typeface="Times New Roman"/>
              </a:rPr>
              <a:t>קרא</a:t>
            </a:r>
            <a:r>
              <a:rPr lang="en" sz="900">
                <a:solidFill>
                  <a:srgbClr val="333333"/>
                </a:solidFill>
                <a:latin typeface="Times New Roman"/>
                <a:ea typeface="Times New Roman"/>
                <a:cs typeface="Times New Roman"/>
                <a:sym typeface="Times New Roman"/>
              </a:rPr>
              <a:t> אל אלהיך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ולי יתעשת האלה</a:t>
            </a:r>
            <a:r>
              <a:rPr lang="en" sz="900">
                <a:solidFill>
                  <a:srgbClr val="EFEFEF"/>
                </a:solidFill>
                <a:latin typeface="Times New Roman"/>
                <a:ea typeface="Times New Roman"/>
                <a:cs typeface="Times New Roman"/>
                <a:sym typeface="Times New Roman"/>
              </a:rPr>
              <a:t>ים לנו</a:t>
            </a:r>
            <a:r>
              <a:rPr lang="en" sz="900">
                <a:solidFill>
                  <a:srgbClr val="333333"/>
                </a:solidFill>
                <a:latin typeface="Times New Roman"/>
                <a:ea typeface="Times New Roman"/>
                <a:cs typeface="Times New Roman"/>
                <a:sym typeface="Times New Roman"/>
              </a:rPr>
              <a:t> ולא נאבד ויאמרו אי</a:t>
            </a:r>
            <a:r>
              <a:rPr lang="en" sz="900">
                <a:solidFill>
                  <a:srgbClr val="EFEFEF"/>
                </a:solidFill>
                <a:latin typeface="Times New Roman"/>
                <a:ea typeface="Times New Roman"/>
                <a:cs typeface="Times New Roman"/>
                <a:sym typeface="Times New Roman"/>
              </a:rPr>
              <a:t>ש</a:t>
            </a:r>
            <a:r>
              <a:rPr lang="en" sz="900">
                <a:solidFill>
                  <a:srgbClr val="333333"/>
                </a:solidFill>
                <a:latin typeface="Times New Roman"/>
                <a:ea typeface="Times New Roman"/>
                <a:cs typeface="Times New Roman"/>
                <a:sym typeface="Times New Roman"/>
              </a:rPr>
              <a:t> אל רע</a:t>
            </a:r>
            <a:r>
              <a:rPr lang="en" sz="900">
                <a:solidFill>
                  <a:srgbClr val="EFEFEF"/>
                </a:solidFill>
                <a:latin typeface="Times New Roman"/>
                <a:ea typeface="Times New Roman"/>
                <a:cs typeface="Times New Roman"/>
                <a:sym typeface="Times New Roman"/>
              </a:rPr>
              <a:t>הו</a:t>
            </a:r>
            <a:r>
              <a:rPr lang="en" sz="900">
                <a:solidFill>
                  <a:srgbClr val="333333"/>
                </a:solidFill>
                <a:latin typeface="Times New Roman"/>
                <a:ea typeface="Times New Roman"/>
                <a:cs typeface="Times New Roman"/>
                <a:sym typeface="Times New Roman"/>
              </a:rPr>
              <a:t> לכו ונפילה גורלות ונדעה </a:t>
            </a:r>
            <a:r>
              <a:rPr lang="en" sz="900">
                <a:solidFill>
                  <a:srgbClr val="EFEFEF"/>
                </a:solidFill>
                <a:latin typeface="Times New Roman"/>
                <a:ea typeface="Times New Roman"/>
                <a:cs typeface="Times New Roman"/>
                <a:sym typeface="Times New Roman"/>
              </a:rPr>
              <a:t>בשלמ</a:t>
            </a:r>
            <a:r>
              <a:rPr lang="en" sz="900">
                <a:solidFill>
                  <a:srgbClr val="333333"/>
                </a:solidFill>
                <a:latin typeface="Times New Roman"/>
                <a:ea typeface="Times New Roman"/>
                <a:cs typeface="Times New Roman"/>
                <a:sym typeface="Times New Roman"/>
              </a:rPr>
              <a:t>י הרעה הזאת </a:t>
            </a:r>
            <a:r>
              <a:rPr lang="en" sz="900">
                <a:solidFill>
                  <a:srgbClr val="EFEFEF"/>
                </a:solidFill>
                <a:latin typeface="Times New Roman"/>
                <a:ea typeface="Times New Roman"/>
                <a:cs typeface="Times New Roman"/>
                <a:sym typeface="Times New Roman"/>
              </a:rPr>
              <a:t>לנו</a:t>
            </a:r>
            <a:r>
              <a:rPr lang="en" sz="900">
                <a:solidFill>
                  <a:srgbClr val="333333"/>
                </a:solidFill>
                <a:latin typeface="Times New Roman"/>
                <a:ea typeface="Times New Roman"/>
                <a:cs typeface="Times New Roman"/>
                <a:sym typeface="Times New Roman"/>
              </a:rPr>
              <a:t> ויפלו גור</a:t>
            </a:r>
            <a:r>
              <a:rPr lang="en" sz="900">
                <a:solidFill>
                  <a:srgbClr val="EFEFEF"/>
                </a:solidFill>
                <a:latin typeface="Times New Roman"/>
                <a:ea typeface="Times New Roman"/>
                <a:cs typeface="Times New Roman"/>
                <a:sym typeface="Times New Roman"/>
              </a:rPr>
              <a:t>לו</a:t>
            </a:r>
            <a:r>
              <a:rPr lang="en" sz="900">
                <a:solidFill>
                  <a:srgbClr val="333333"/>
                </a:solidFill>
                <a:latin typeface="Times New Roman"/>
                <a:ea typeface="Times New Roman"/>
                <a:cs typeface="Times New Roman"/>
                <a:sym typeface="Times New Roman"/>
              </a:rPr>
              <a:t>ת ויפל הגו</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ל על יונה ויאמר</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 אליו </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גידה נא ל</a:t>
            </a:r>
            <a:r>
              <a:rPr lang="en" sz="900">
                <a:solidFill>
                  <a:srgbClr val="EFEFEF"/>
                </a:solidFill>
                <a:latin typeface="Times New Roman"/>
                <a:ea typeface="Times New Roman"/>
                <a:cs typeface="Times New Roman"/>
                <a:sym typeface="Times New Roman"/>
              </a:rPr>
              <a:t>נו</a:t>
            </a:r>
            <a:r>
              <a:rPr lang="en" sz="900">
                <a:solidFill>
                  <a:srgbClr val="333333"/>
                </a:solidFill>
                <a:latin typeface="Times New Roman"/>
                <a:ea typeface="Times New Roman"/>
                <a:cs typeface="Times New Roman"/>
                <a:sym typeface="Times New Roman"/>
              </a:rPr>
              <a:t> באשר למי הרעה הזאת לנו מה מלאכתך ומאין תבוא מ</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ארצך ואי מזה עם אתה ויאמר אליהם עברי אנכי ואת יה</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ה אלהי השמים אני ירא אשר עשה את הים ואת היבש</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וייראו האנשים יראה גדולה ויאמרו אליו מה זאת עשי</a:t>
            </a:r>
            <a:r>
              <a:rPr lang="en" sz="900">
                <a:solidFill>
                  <a:srgbClr val="EFEFEF"/>
                </a:solidFill>
                <a:latin typeface="Times New Roman"/>
                <a:ea typeface="Times New Roman"/>
                <a:cs typeface="Times New Roman"/>
                <a:sym typeface="Times New Roman"/>
              </a:rPr>
              <a:t>ת כי </a:t>
            </a:r>
            <a:r>
              <a:rPr lang="en" sz="900">
                <a:solidFill>
                  <a:srgbClr val="333333"/>
                </a:solidFill>
                <a:latin typeface="Times New Roman"/>
                <a:ea typeface="Times New Roman"/>
                <a:cs typeface="Times New Roman"/>
                <a:sym typeface="Times New Roman"/>
              </a:rPr>
              <a:t>ידעו האנשים כי מלפני </a:t>
            </a:r>
            <a:r>
              <a:rPr lang="en" sz="900">
                <a:solidFill>
                  <a:srgbClr val="EFEFEF"/>
                </a:solidFill>
                <a:latin typeface="Times New Roman"/>
                <a:ea typeface="Times New Roman"/>
                <a:cs typeface="Times New Roman"/>
                <a:sym typeface="Times New Roman"/>
              </a:rPr>
              <a:t>יה</a:t>
            </a:r>
            <a:r>
              <a:rPr lang="en" sz="900">
                <a:solidFill>
                  <a:srgbClr val="333333"/>
                </a:solidFill>
                <a:latin typeface="Times New Roman"/>
                <a:ea typeface="Times New Roman"/>
                <a:cs typeface="Times New Roman"/>
                <a:sym typeface="Times New Roman"/>
              </a:rPr>
              <a:t>וה הוא ברח כי הגיד להם ויא</a:t>
            </a:r>
            <a:r>
              <a:rPr lang="en" sz="900">
                <a:solidFill>
                  <a:srgbClr val="EFEFEF"/>
                </a:solidFill>
                <a:latin typeface="Times New Roman"/>
                <a:ea typeface="Times New Roman"/>
                <a:cs typeface="Times New Roman"/>
                <a:sym typeface="Times New Roman"/>
              </a:rPr>
              <a:t>מרו</a:t>
            </a:r>
            <a:r>
              <a:rPr lang="en" sz="900">
                <a:solidFill>
                  <a:srgbClr val="333333"/>
                </a:solidFill>
                <a:latin typeface="Times New Roman"/>
                <a:ea typeface="Times New Roman"/>
                <a:cs typeface="Times New Roman"/>
                <a:sym typeface="Times New Roman"/>
              </a:rPr>
              <a:t> אליו מה נעשה לך וישתק הים מעלינו כי הים הולך וסער ויאמר אליהם שאוני והטילני אל </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ים וישתק הים מעליכם כי יודע א</a:t>
            </a:r>
            <a:r>
              <a:rPr lang="en" sz="900">
                <a:solidFill>
                  <a:srgbClr val="EFEFEF"/>
                </a:solidFill>
                <a:latin typeface="Times New Roman"/>
                <a:ea typeface="Times New Roman"/>
                <a:cs typeface="Times New Roman"/>
                <a:sym typeface="Times New Roman"/>
              </a:rPr>
              <a:t>נ</a:t>
            </a:r>
            <a:r>
              <a:rPr lang="en" sz="900">
                <a:solidFill>
                  <a:srgbClr val="333333"/>
                </a:solidFill>
                <a:latin typeface="Times New Roman"/>
                <a:ea typeface="Times New Roman"/>
                <a:cs typeface="Times New Roman"/>
                <a:sym typeface="Times New Roman"/>
              </a:rPr>
              <a:t>י כי בשלי הסער הגד</a:t>
            </a:r>
            <a:r>
              <a:rPr lang="en" sz="900">
                <a:solidFill>
                  <a:srgbClr val="EFEFEF"/>
                </a:solidFill>
                <a:latin typeface="Times New Roman"/>
                <a:ea typeface="Times New Roman"/>
                <a:cs typeface="Times New Roman"/>
                <a:sym typeface="Times New Roman"/>
              </a:rPr>
              <a:t>ול הז</a:t>
            </a:r>
            <a:r>
              <a:rPr lang="en" sz="900">
                <a:solidFill>
                  <a:srgbClr val="333333"/>
                </a:solidFill>
                <a:latin typeface="Times New Roman"/>
                <a:ea typeface="Times New Roman"/>
                <a:cs typeface="Times New Roman"/>
                <a:sym typeface="Times New Roman"/>
              </a:rPr>
              <a:t>ה </a:t>
            </a:r>
            <a:r>
              <a:rPr lang="en" sz="900">
                <a:solidFill>
                  <a:srgbClr val="EFEFEF"/>
                </a:solidFill>
                <a:latin typeface="Times New Roman"/>
                <a:ea typeface="Times New Roman"/>
                <a:cs typeface="Times New Roman"/>
                <a:sym typeface="Times New Roman"/>
              </a:rPr>
              <a:t>ע</a:t>
            </a:r>
            <a:r>
              <a:rPr lang="en" sz="900">
                <a:solidFill>
                  <a:srgbClr val="333333"/>
                </a:solidFill>
                <a:latin typeface="Times New Roman"/>
                <a:ea typeface="Times New Roman"/>
                <a:cs typeface="Times New Roman"/>
                <a:sym typeface="Times New Roman"/>
              </a:rPr>
              <a:t>ליכם ויחתרו האנש</a:t>
            </a:r>
            <a:r>
              <a:rPr lang="en" sz="900">
                <a:solidFill>
                  <a:srgbClr val="EFEFEF"/>
                </a:solidFill>
                <a:latin typeface="Times New Roman"/>
                <a:ea typeface="Times New Roman"/>
                <a:cs typeface="Times New Roman"/>
                <a:sym typeface="Times New Roman"/>
              </a:rPr>
              <a:t>ים</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השיב אל היבשה ולא יכלו כי הים הולך וסער עליהם ויקראו אל יהוה ויאמרו אנה יהוה אל נא נאבדה בנפש האיש הזה ואל תתן עלינו דם נקי</a:t>
            </a:r>
            <a:r>
              <a:rPr lang="en" sz="900">
                <a:solidFill>
                  <a:srgbClr val="FF0000"/>
                </a:solidFill>
                <a:highlight>
                  <a:srgbClr val="FF0000"/>
                </a:highlight>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 כי אתה יהוה כאשר חפצת עשית וישאו את יונה ויטלהו אל הים ויעמד הים מזעפו וייראו האנשים יראה גדולה את יהוה ויזבחו זבח ליהוה וידרו נדרים וימן יהוה דג </a:t>
            </a:r>
            <a:r>
              <a:rPr lang="en" sz="900">
                <a:solidFill>
                  <a:srgbClr val="EFEFEF"/>
                </a:solidFill>
                <a:latin typeface="Times New Roman"/>
                <a:ea typeface="Times New Roman"/>
                <a:cs typeface="Times New Roman"/>
                <a:sym typeface="Times New Roman"/>
              </a:rPr>
              <a:t>ג</a:t>
            </a:r>
            <a:r>
              <a:rPr lang="en" sz="900">
                <a:solidFill>
                  <a:srgbClr val="333333"/>
                </a:solidFill>
                <a:latin typeface="Times New Roman"/>
                <a:ea typeface="Times New Roman"/>
                <a:cs typeface="Times New Roman"/>
                <a:sym typeface="Times New Roman"/>
              </a:rPr>
              <a:t>דול לבלע את יונה ויהי יונה במעי הדג שלשה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מים ושלשה לילות ויתפלל יונה אל יהוה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להיו ממעי הדגה ויא</a:t>
            </a:r>
            <a:r>
              <a:rPr lang="en" sz="900">
                <a:solidFill>
                  <a:srgbClr val="EFEFEF"/>
                </a:solidFill>
                <a:latin typeface="Times New Roman"/>
                <a:ea typeface="Times New Roman"/>
                <a:cs typeface="Times New Roman"/>
                <a:sym typeface="Times New Roman"/>
              </a:rPr>
              <a:t>מר</a:t>
            </a:r>
            <a:r>
              <a:rPr lang="en" sz="900">
                <a:solidFill>
                  <a:srgbClr val="333333"/>
                </a:solidFill>
                <a:latin typeface="Times New Roman"/>
                <a:ea typeface="Times New Roman"/>
                <a:cs typeface="Times New Roman"/>
                <a:sym typeface="Times New Roman"/>
              </a:rPr>
              <a:t> קראתי מצרה לי אל י</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וה </a:t>
            </a:r>
            <a:r>
              <a:rPr lang="en" sz="900">
                <a:solidFill>
                  <a:srgbClr val="EFEFEF"/>
                </a:solidFill>
                <a:latin typeface="Times New Roman"/>
                <a:ea typeface="Times New Roman"/>
                <a:cs typeface="Times New Roman"/>
                <a:sym typeface="Times New Roman"/>
              </a:rPr>
              <a:t>וי</a:t>
            </a:r>
            <a:r>
              <a:rPr lang="en" sz="900">
                <a:solidFill>
                  <a:srgbClr val="333333"/>
                </a:solidFill>
                <a:latin typeface="Times New Roman"/>
                <a:ea typeface="Times New Roman"/>
                <a:cs typeface="Times New Roman"/>
                <a:sym typeface="Times New Roman"/>
              </a:rPr>
              <a:t>ענני </a:t>
            </a:r>
            <a:r>
              <a:rPr lang="en" sz="900">
                <a:solidFill>
                  <a:srgbClr val="EFEFEF"/>
                </a:solidFill>
                <a:latin typeface="Times New Roman"/>
                <a:ea typeface="Times New Roman"/>
                <a:cs typeface="Times New Roman"/>
                <a:sym typeface="Times New Roman"/>
              </a:rPr>
              <a:t>מב</a:t>
            </a:r>
            <a:r>
              <a:rPr lang="en" sz="900">
                <a:solidFill>
                  <a:srgbClr val="333333"/>
                </a:solidFill>
                <a:latin typeface="Times New Roman"/>
                <a:ea typeface="Times New Roman"/>
                <a:cs typeface="Times New Roman"/>
                <a:sym typeface="Times New Roman"/>
              </a:rPr>
              <a:t>טן שאול שוע</a:t>
            </a:r>
            <a:r>
              <a:rPr lang="en" sz="900">
                <a:solidFill>
                  <a:srgbClr val="EFEFEF"/>
                </a:solidFill>
                <a:latin typeface="Times New Roman"/>
                <a:ea typeface="Times New Roman"/>
                <a:cs typeface="Times New Roman"/>
                <a:sym typeface="Times New Roman"/>
              </a:rPr>
              <a:t>תי שמ</a:t>
            </a:r>
            <a:r>
              <a:rPr lang="en" sz="900">
                <a:solidFill>
                  <a:srgbClr val="333333"/>
                </a:solidFill>
                <a:latin typeface="Times New Roman"/>
                <a:ea typeface="Times New Roman"/>
                <a:cs typeface="Times New Roman"/>
                <a:sym typeface="Times New Roman"/>
              </a:rPr>
              <a:t>ע</a:t>
            </a:r>
            <a:r>
              <a:rPr lang="en" sz="900">
                <a:solidFill>
                  <a:srgbClr val="EFEFEF"/>
                </a:solidFill>
                <a:latin typeface="Times New Roman"/>
                <a:ea typeface="Times New Roman"/>
                <a:cs typeface="Times New Roman"/>
                <a:sym typeface="Times New Roman"/>
              </a:rPr>
              <a:t>ת</a:t>
            </a:r>
            <a:r>
              <a:rPr lang="en" sz="900">
                <a:solidFill>
                  <a:srgbClr val="333333"/>
                </a:solidFill>
                <a:latin typeface="Times New Roman"/>
                <a:ea typeface="Times New Roman"/>
                <a:cs typeface="Times New Roman"/>
                <a:sym typeface="Times New Roman"/>
              </a:rPr>
              <a:t> קולי ותשליכני מצולה בלבב </a:t>
            </a:r>
            <a:r>
              <a:rPr lang="en" sz="900">
                <a:solidFill>
                  <a:srgbClr val="EFEFEF"/>
                </a:solidFill>
                <a:latin typeface="Times New Roman"/>
                <a:ea typeface="Times New Roman"/>
                <a:cs typeface="Times New Roman"/>
                <a:sym typeface="Times New Roman"/>
              </a:rPr>
              <a:t>ימים ו</a:t>
            </a:r>
            <a:r>
              <a:rPr lang="en" sz="900">
                <a:solidFill>
                  <a:srgbClr val="333333"/>
                </a:solidFill>
                <a:latin typeface="Times New Roman"/>
                <a:ea typeface="Times New Roman"/>
                <a:cs typeface="Times New Roman"/>
                <a:sym typeface="Times New Roman"/>
              </a:rPr>
              <a:t>נ</a:t>
            </a:r>
            <a:r>
              <a:rPr lang="en" sz="900">
                <a:solidFill>
                  <a:srgbClr val="EFEFEF"/>
                </a:solidFill>
                <a:latin typeface="Times New Roman"/>
                <a:ea typeface="Times New Roman"/>
                <a:cs typeface="Times New Roman"/>
                <a:sym typeface="Times New Roman"/>
              </a:rPr>
              <a:t>הר</a:t>
            </a:r>
            <a:r>
              <a:rPr lang="en" sz="900">
                <a:solidFill>
                  <a:srgbClr val="333333"/>
                </a:solidFill>
                <a:latin typeface="Times New Roman"/>
                <a:ea typeface="Times New Roman"/>
                <a:cs typeface="Times New Roman"/>
                <a:sym typeface="Times New Roman"/>
              </a:rPr>
              <a:t> יסבבני כ</a:t>
            </a:r>
            <a:r>
              <a:rPr lang="en" sz="900">
                <a:solidFill>
                  <a:srgbClr val="EFEFEF"/>
                </a:solidFill>
                <a:latin typeface="Times New Roman"/>
                <a:ea typeface="Times New Roman"/>
                <a:cs typeface="Times New Roman"/>
                <a:sym typeface="Times New Roman"/>
              </a:rPr>
              <a:t>ל מ</a:t>
            </a:r>
            <a:r>
              <a:rPr lang="en" sz="900">
                <a:solidFill>
                  <a:srgbClr val="333333"/>
                </a:solidFill>
                <a:latin typeface="Times New Roman"/>
                <a:ea typeface="Times New Roman"/>
                <a:cs typeface="Times New Roman"/>
                <a:sym typeface="Times New Roman"/>
              </a:rPr>
              <a:t>שבריך ו</a:t>
            </a:r>
            <a:r>
              <a:rPr lang="en" sz="900">
                <a:solidFill>
                  <a:srgbClr val="EFEFEF"/>
                </a:solidFill>
                <a:latin typeface="Times New Roman"/>
                <a:ea typeface="Times New Roman"/>
                <a:cs typeface="Times New Roman"/>
                <a:sym typeface="Times New Roman"/>
              </a:rPr>
              <a:t>ג</a:t>
            </a:r>
            <a:r>
              <a:rPr lang="en" sz="900">
                <a:solidFill>
                  <a:srgbClr val="333333"/>
                </a:solidFill>
                <a:latin typeface="Times New Roman"/>
                <a:ea typeface="Times New Roman"/>
                <a:cs typeface="Times New Roman"/>
                <a:sym typeface="Times New Roman"/>
              </a:rPr>
              <a:t>ליך עלי עברו ואני אמרתי </a:t>
            </a:r>
            <a:r>
              <a:rPr lang="en" sz="900">
                <a:solidFill>
                  <a:srgbClr val="EFEFEF"/>
                </a:solidFill>
                <a:latin typeface="Times New Roman"/>
                <a:ea typeface="Times New Roman"/>
                <a:cs typeface="Times New Roman"/>
                <a:sym typeface="Times New Roman"/>
              </a:rPr>
              <a:t>נגר</a:t>
            </a:r>
            <a:r>
              <a:rPr lang="en" sz="900">
                <a:solidFill>
                  <a:srgbClr val="333333"/>
                </a:solidFill>
                <a:latin typeface="Times New Roman"/>
                <a:ea typeface="Times New Roman"/>
                <a:cs typeface="Times New Roman"/>
                <a:sym typeface="Times New Roman"/>
              </a:rPr>
              <a:t>שת</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מנגד עיניך אך אוסיף להביט אל ה</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כל קדשך אפפוני מים עד </a:t>
            </a:r>
            <a:r>
              <a:rPr lang="en" sz="900">
                <a:solidFill>
                  <a:srgbClr val="EFEFEF"/>
                </a:solidFill>
                <a:latin typeface="Times New Roman"/>
                <a:ea typeface="Times New Roman"/>
                <a:cs typeface="Times New Roman"/>
                <a:sym typeface="Times New Roman"/>
              </a:rPr>
              <a:t>נפ</a:t>
            </a:r>
            <a:r>
              <a:rPr lang="en" sz="900">
                <a:solidFill>
                  <a:srgbClr val="333333"/>
                </a:solidFill>
                <a:latin typeface="Times New Roman"/>
                <a:ea typeface="Times New Roman"/>
                <a:cs typeface="Times New Roman"/>
                <a:sym typeface="Times New Roman"/>
              </a:rPr>
              <a:t>ש תהום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סבבני סוף חב</a:t>
            </a:r>
            <a:r>
              <a:rPr lang="en" sz="900">
                <a:solidFill>
                  <a:srgbClr val="EFEFEF"/>
                </a:solidFill>
                <a:latin typeface="Times New Roman"/>
                <a:ea typeface="Times New Roman"/>
                <a:cs typeface="Times New Roman"/>
                <a:sym typeface="Times New Roman"/>
              </a:rPr>
              <a:t>וש</a:t>
            </a:r>
            <a:r>
              <a:rPr lang="en" sz="900">
                <a:solidFill>
                  <a:srgbClr val="333333"/>
                </a:solidFill>
                <a:latin typeface="Times New Roman"/>
                <a:ea typeface="Times New Roman"/>
                <a:cs typeface="Times New Roman"/>
                <a:sym typeface="Times New Roman"/>
              </a:rPr>
              <a:t> לראשי לקצבי הרים ירד</a:t>
            </a:r>
            <a:r>
              <a:rPr lang="en" sz="900">
                <a:solidFill>
                  <a:srgbClr val="EFEFEF"/>
                </a:solidFill>
                <a:latin typeface="Times New Roman"/>
                <a:ea typeface="Times New Roman"/>
                <a:cs typeface="Times New Roman"/>
                <a:sym typeface="Times New Roman"/>
              </a:rPr>
              <a:t>תי הארץ ב</a:t>
            </a:r>
            <a:r>
              <a:rPr lang="en" sz="900">
                <a:solidFill>
                  <a:srgbClr val="333333"/>
                </a:solidFill>
                <a:latin typeface="Times New Roman"/>
                <a:ea typeface="Times New Roman"/>
                <a:cs typeface="Times New Roman"/>
                <a:sym typeface="Times New Roman"/>
              </a:rPr>
              <a:t>רח</a:t>
            </a:r>
            <a:r>
              <a:rPr lang="en" sz="900">
                <a:solidFill>
                  <a:srgbClr val="EFEFEF"/>
                </a:solidFill>
                <a:latin typeface="Times New Roman"/>
                <a:ea typeface="Times New Roman"/>
                <a:cs typeface="Times New Roman"/>
                <a:sym typeface="Times New Roman"/>
              </a:rPr>
              <a:t>יה</a:t>
            </a:r>
            <a:r>
              <a:rPr lang="en" sz="900">
                <a:solidFill>
                  <a:srgbClr val="333333"/>
                </a:solidFill>
                <a:latin typeface="Times New Roman"/>
                <a:ea typeface="Times New Roman"/>
                <a:cs typeface="Times New Roman"/>
                <a:sym typeface="Times New Roman"/>
              </a:rPr>
              <a:t> בעדי לע</a:t>
            </a:r>
            <a:r>
              <a:rPr lang="en" sz="900">
                <a:solidFill>
                  <a:srgbClr val="EFEFEF"/>
                </a:solidFill>
                <a:latin typeface="Times New Roman"/>
                <a:ea typeface="Times New Roman"/>
                <a:cs typeface="Times New Roman"/>
                <a:sym typeface="Times New Roman"/>
              </a:rPr>
              <a:t>ולם ותעל משח</a:t>
            </a:r>
            <a:r>
              <a:rPr lang="en" sz="900">
                <a:solidFill>
                  <a:srgbClr val="333333"/>
                </a:solidFill>
                <a:latin typeface="Times New Roman"/>
                <a:ea typeface="Times New Roman"/>
                <a:cs typeface="Times New Roman"/>
                <a:sym typeface="Times New Roman"/>
              </a:rPr>
              <a:t>ת ח</a:t>
            </a:r>
            <a:r>
              <a:rPr lang="en" sz="900">
                <a:solidFill>
                  <a:srgbClr val="EFEFEF"/>
                </a:solidFill>
                <a:latin typeface="Times New Roman"/>
                <a:ea typeface="Times New Roman"/>
                <a:cs typeface="Times New Roman"/>
                <a:sym typeface="Times New Roman"/>
              </a:rPr>
              <a:t>יי י</a:t>
            </a:r>
            <a:r>
              <a:rPr lang="en" sz="900">
                <a:solidFill>
                  <a:srgbClr val="333333"/>
                </a:solidFill>
                <a:latin typeface="Times New Roman"/>
                <a:ea typeface="Times New Roman"/>
                <a:cs typeface="Times New Roman"/>
                <a:sym typeface="Times New Roman"/>
              </a:rPr>
              <a:t>הוה </a:t>
            </a:r>
            <a:r>
              <a:rPr lang="en" sz="900">
                <a:solidFill>
                  <a:srgbClr val="EFEFEF"/>
                </a:solidFill>
                <a:latin typeface="Times New Roman"/>
                <a:ea typeface="Times New Roman"/>
                <a:cs typeface="Times New Roman"/>
                <a:sym typeface="Times New Roman"/>
              </a:rPr>
              <a:t>אל</a:t>
            </a:r>
            <a:r>
              <a:rPr lang="en" sz="900">
                <a:solidFill>
                  <a:srgbClr val="333333"/>
                </a:solidFill>
                <a:latin typeface="Times New Roman"/>
                <a:ea typeface="Times New Roman"/>
                <a:cs typeface="Times New Roman"/>
                <a:sym typeface="Times New Roman"/>
              </a:rPr>
              <a:t>הי ב</a:t>
            </a:r>
            <a:r>
              <a:rPr lang="en" sz="900">
                <a:solidFill>
                  <a:srgbClr val="EFEFEF"/>
                </a:solidFill>
                <a:latin typeface="Times New Roman"/>
                <a:ea typeface="Times New Roman"/>
                <a:cs typeface="Times New Roman"/>
                <a:sym typeface="Times New Roman"/>
              </a:rPr>
              <a:t>התע</a:t>
            </a:r>
            <a:r>
              <a:rPr lang="en" sz="900">
                <a:solidFill>
                  <a:srgbClr val="333333"/>
                </a:solidFill>
                <a:latin typeface="Times New Roman"/>
                <a:ea typeface="Times New Roman"/>
                <a:cs typeface="Times New Roman"/>
                <a:sym typeface="Times New Roman"/>
              </a:rPr>
              <a:t>ט</a:t>
            </a:r>
            <a:r>
              <a:rPr lang="en" sz="900">
                <a:solidFill>
                  <a:srgbClr val="EFEFEF"/>
                </a:solidFill>
                <a:latin typeface="Times New Roman"/>
                <a:ea typeface="Times New Roman"/>
                <a:cs typeface="Times New Roman"/>
                <a:sym typeface="Times New Roman"/>
              </a:rPr>
              <a:t>ף</a:t>
            </a:r>
            <a:r>
              <a:rPr lang="en" sz="900">
                <a:solidFill>
                  <a:srgbClr val="333333"/>
                </a:solidFill>
                <a:latin typeface="Times New Roman"/>
                <a:ea typeface="Times New Roman"/>
                <a:cs typeface="Times New Roman"/>
                <a:sym typeface="Times New Roman"/>
              </a:rPr>
              <a:t> עלי נפשי את </a:t>
            </a:r>
            <a:r>
              <a:rPr lang="en" sz="900">
                <a:solidFill>
                  <a:srgbClr val="EFEFEF"/>
                </a:solidFill>
                <a:latin typeface="Times New Roman"/>
                <a:ea typeface="Times New Roman"/>
                <a:cs typeface="Times New Roman"/>
                <a:sym typeface="Times New Roman"/>
              </a:rPr>
              <a:t>יהוה זכרתי ותב</a:t>
            </a:r>
            <a:r>
              <a:rPr lang="en" sz="900">
                <a:solidFill>
                  <a:srgbClr val="333333"/>
                </a:solidFill>
                <a:latin typeface="Times New Roman"/>
                <a:ea typeface="Times New Roman"/>
                <a:cs typeface="Times New Roman"/>
                <a:sym typeface="Times New Roman"/>
              </a:rPr>
              <a:t>וא אליך תפ</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ת</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א</a:t>
            </a:r>
            <a:r>
              <a:rPr lang="en" sz="900">
                <a:solidFill>
                  <a:srgbClr val="EFEFEF"/>
                </a:solidFill>
                <a:latin typeface="Times New Roman"/>
                <a:ea typeface="Times New Roman"/>
                <a:cs typeface="Times New Roman"/>
                <a:sym typeface="Times New Roman"/>
              </a:rPr>
              <a:t>ל</a:t>
            </a:r>
            <a:r>
              <a:rPr lang="en" sz="900">
                <a:solidFill>
                  <a:srgbClr val="333333"/>
                </a:solidFill>
                <a:latin typeface="Times New Roman"/>
                <a:ea typeface="Times New Roman"/>
                <a:cs typeface="Times New Roman"/>
                <a:sym typeface="Times New Roman"/>
              </a:rPr>
              <a:t> הי</a:t>
            </a:r>
            <a:r>
              <a:rPr lang="en" sz="900">
                <a:solidFill>
                  <a:srgbClr val="EFEFEF"/>
                </a:solidFill>
                <a:latin typeface="Times New Roman"/>
                <a:ea typeface="Times New Roman"/>
                <a:cs typeface="Times New Roman"/>
                <a:sym typeface="Times New Roman"/>
              </a:rPr>
              <a:t>כל קדש</a:t>
            </a:r>
            <a:r>
              <a:rPr lang="en" sz="900">
                <a:solidFill>
                  <a:srgbClr val="333333"/>
                </a:solidFill>
                <a:latin typeface="Times New Roman"/>
                <a:ea typeface="Times New Roman"/>
                <a:cs typeface="Times New Roman"/>
                <a:sym typeface="Times New Roman"/>
              </a:rPr>
              <a:t>ך משמר</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ם הבל</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שוא חסדם י</a:t>
            </a:r>
            <a:r>
              <a:rPr lang="en" sz="900">
                <a:solidFill>
                  <a:srgbClr val="333333"/>
                </a:solidFill>
                <a:latin typeface="Times New Roman"/>
                <a:ea typeface="Times New Roman"/>
                <a:cs typeface="Times New Roman"/>
                <a:sym typeface="Times New Roman"/>
              </a:rPr>
              <a:t>עזבו ואני ב</a:t>
            </a:r>
            <a:r>
              <a:rPr lang="en" sz="900">
                <a:solidFill>
                  <a:srgbClr val="EFEFEF"/>
                </a:solidFill>
                <a:latin typeface="Times New Roman"/>
                <a:ea typeface="Times New Roman"/>
                <a:cs typeface="Times New Roman"/>
                <a:sym typeface="Times New Roman"/>
              </a:rPr>
              <a:t>ק</a:t>
            </a:r>
            <a:r>
              <a:rPr lang="en" sz="900">
                <a:solidFill>
                  <a:srgbClr val="333333"/>
                </a:solidFill>
                <a:latin typeface="Times New Roman"/>
                <a:ea typeface="Times New Roman"/>
                <a:cs typeface="Times New Roman"/>
                <a:sym typeface="Times New Roman"/>
              </a:rPr>
              <a:t>ול </a:t>
            </a:r>
            <a:r>
              <a:rPr lang="en" sz="900">
                <a:solidFill>
                  <a:srgbClr val="EFEFEF"/>
                </a:solidFill>
                <a:latin typeface="Times New Roman"/>
                <a:ea typeface="Times New Roman"/>
                <a:cs typeface="Times New Roman"/>
                <a:sym typeface="Times New Roman"/>
              </a:rPr>
              <a:t>תודה אז</a:t>
            </a:r>
            <a:r>
              <a:rPr lang="en" sz="900">
                <a:solidFill>
                  <a:srgbClr val="333333"/>
                </a:solidFill>
                <a:latin typeface="Times New Roman"/>
                <a:ea typeface="Times New Roman"/>
                <a:cs typeface="Times New Roman"/>
                <a:sym typeface="Times New Roman"/>
              </a:rPr>
              <a:t>ב</a:t>
            </a:r>
            <a:r>
              <a:rPr lang="en" sz="900">
                <a:solidFill>
                  <a:srgbClr val="EFEFEF"/>
                </a:solidFill>
                <a:latin typeface="Times New Roman"/>
                <a:ea typeface="Times New Roman"/>
                <a:cs typeface="Times New Roman"/>
                <a:sym typeface="Times New Roman"/>
              </a:rPr>
              <a:t>חה</a:t>
            </a:r>
            <a:r>
              <a:rPr lang="en" sz="900">
                <a:solidFill>
                  <a:srgbClr val="333333"/>
                </a:solidFill>
                <a:latin typeface="Times New Roman"/>
                <a:ea typeface="Times New Roman"/>
                <a:cs typeface="Times New Roman"/>
                <a:sym typeface="Times New Roman"/>
              </a:rPr>
              <a:t> לך אשר נדרתי אשל</a:t>
            </a:r>
            <a:r>
              <a:rPr lang="en" sz="900">
                <a:solidFill>
                  <a:srgbClr val="EFEFEF"/>
                </a:solidFill>
                <a:latin typeface="Times New Roman"/>
                <a:ea typeface="Times New Roman"/>
                <a:cs typeface="Times New Roman"/>
                <a:sym typeface="Times New Roman"/>
              </a:rPr>
              <a:t>מה ישוע</a:t>
            </a:r>
            <a:r>
              <a:rPr lang="en" sz="900">
                <a:solidFill>
                  <a:srgbClr val="333333"/>
                </a:solidFill>
                <a:latin typeface="Times New Roman"/>
                <a:ea typeface="Times New Roman"/>
                <a:cs typeface="Times New Roman"/>
                <a:sym typeface="Times New Roman"/>
              </a:rPr>
              <a:t>תה ליהו</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ויא</a:t>
            </a:r>
            <a:r>
              <a:rPr lang="en" sz="900">
                <a:solidFill>
                  <a:srgbClr val="333333"/>
                </a:solidFill>
                <a:latin typeface="Times New Roman"/>
                <a:ea typeface="Times New Roman"/>
                <a:cs typeface="Times New Roman"/>
                <a:sym typeface="Times New Roman"/>
              </a:rPr>
              <a:t>מר יהוה ל</a:t>
            </a:r>
            <a:r>
              <a:rPr lang="en" sz="900">
                <a:solidFill>
                  <a:srgbClr val="EFEFEF"/>
                </a:solidFill>
                <a:latin typeface="Times New Roman"/>
                <a:ea typeface="Times New Roman"/>
                <a:cs typeface="Times New Roman"/>
                <a:sym typeface="Times New Roman"/>
              </a:rPr>
              <a:t>ד</a:t>
            </a:r>
            <a:r>
              <a:rPr lang="en" sz="900">
                <a:solidFill>
                  <a:srgbClr val="333333"/>
                </a:solidFill>
                <a:latin typeface="Times New Roman"/>
                <a:ea typeface="Times New Roman"/>
                <a:cs typeface="Times New Roman"/>
                <a:sym typeface="Times New Roman"/>
              </a:rPr>
              <a:t>ג ויקא את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ונה </a:t>
            </a:r>
            <a:r>
              <a:rPr lang="en" sz="900">
                <a:solidFill>
                  <a:srgbClr val="EFEFEF"/>
                </a:solidFill>
                <a:latin typeface="Times New Roman"/>
                <a:ea typeface="Times New Roman"/>
                <a:cs typeface="Times New Roman"/>
                <a:sym typeface="Times New Roman"/>
              </a:rPr>
              <a:t>אל היבש</a:t>
            </a:r>
            <a:r>
              <a:rPr lang="en" sz="900">
                <a:solidFill>
                  <a:srgbClr val="333333"/>
                </a:solidFill>
                <a:latin typeface="Times New Roman"/>
                <a:ea typeface="Times New Roman"/>
                <a:cs typeface="Times New Roman"/>
                <a:sym typeface="Times New Roman"/>
              </a:rPr>
              <a:t>ה ויהי דב</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יהוה אל יונה ש</a:t>
            </a:r>
            <a:r>
              <a:rPr lang="en" sz="900">
                <a:solidFill>
                  <a:srgbClr val="333333"/>
                </a:solidFill>
                <a:latin typeface="Times New Roman"/>
                <a:ea typeface="Times New Roman"/>
                <a:cs typeface="Times New Roman"/>
                <a:sym typeface="Times New Roman"/>
              </a:rPr>
              <a:t>נית לאמר ק</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ם לך אל </a:t>
            </a:r>
            <a:r>
              <a:rPr lang="en" sz="900">
                <a:solidFill>
                  <a:srgbClr val="EFEFEF"/>
                </a:solidFill>
                <a:latin typeface="Times New Roman"/>
                <a:ea typeface="Times New Roman"/>
                <a:cs typeface="Times New Roman"/>
                <a:sym typeface="Times New Roman"/>
              </a:rPr>
              <a:t>נינוה העיר</a:t>
            </a:r>
            <a:r>
              <a:rPr lang="en" sz="900">
                <a:solidFill>
                  <a:srgbClr val="333333"/>
                </a:solidFill>
                <a:latin typeface="Times New Roman"/>
                <a:ea typeface="Times New Roman"/>
                <a:cs typeface="Times New Roman"/>
                <a:sym typeface="Times New Roman"/>
              </a:rPr>
              <a:t> הגד</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ל</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וקרא א</a:t>
            </a:r>
            <a:r>
              <a:rPr lang="en" sz="900">
                <a:solidFill>
                  <a:srgbClr val="333333"/>
                </a:solidFill>
                <a:latin typeface="Times New Roman"/>
                <a:ea typeface="Times New Roman"/>
                <a:cs typeface="Times New Roman"/>
                <a:sym typeface="Times New Roman"/>
              </a:rPr>
              <a:t>ליה </a:t>
            </a:r>
            <a:r>
              <a:rPr lang="en" sz="900">
                <a:solidFill>
                  <a:srgbClr val="EFEFEF"/>
                </a:solidFill>
                <a:latin typeface="Times New Roman"/>
                <a:ea typeface="Times New Roman"/>
                <a:cs typeface="Times New Roman"/>
                <a:sym typeface="Times New Roman"/>
              </a:rPr>
              <a:t>את ה</a:t>
            </a:r>
            <a:r>
              <a:rPr lang="en" sz="900">
                <a:solidFill>
                  <a:srgbClr val="333333"/>
                </a:solidFill>
                <a:latin typeface="Times New Roman"/>
                <a:ea typeface="Times New Roman"/>
                <a:cs typeface="Times New Roman"/>
                <a:sym typeface="Times New Roman"/>
              </a:rPr>
              <a:t>קריאה אשר אנכי דבר אליך ויקם </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ונה וילך אל נ</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נוה כדב</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 יהוה ונ</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נוה היתה עיר גדולה לאלהים מהלך שלשת ימים ויחל יונה לבוא בעיר מהלך יום אחד ויקרא ויאמר עוד ארבעים יום ונינוה </a:t>
            </a:r>
            <a:r>
              <a:rPr lang="en" sz="900">
                <a:solidFill>
                  <a:srgbClr val="EFEFEF"/>
                </a:solidFill>
                <a:latin typeface="Times New Roman"/>
                <a:ea typeface="Times New Roman"/>
                <a:cs typeface="Times New Roman"/>
                <a:sym typeface="Times New Roman"/>
              </a:rPr>
              <a:t>נהפכ</a:t>
            </a:r>
            <a:r>
              <a:rPr lang="en" sz="900">
                <a:solidFill>
                  <a:srgbClr val="333333"/>
                </a:solidFill>
                <a:latin typeface="Times New Roman"/>
                <a:ea typeface="Times New Roman"/>
                <a:cs typeface="Times New Roman"/>
                <a:sym typeface="Times New Roman"/>
              </a:rPr>
              <a:t>ת ויאמי</a:t>
            </a:r>
            <a:r>
              <a:rPr lang="en" sz="900">
                <a:solidFill>
                  <a:srgbClr val="EFEFEF"/>
                </a:solidFill>
                <a:latin typeface="Times New Roman"/>
                <a:ea typeface="Times New Roman"/>
                <a:cs typeface="Times New Roman"/>
                <a:sym typeface="Times New Roman"/>
              </a:rPr>
              <a:t>נ</a:t>
            </a:r>
            <a:r>
              <a:rPr lang="en" sz="900">
                <a:solidFill>
                  <a:srgbClr val="333333"/>
                </a:solidFill>
                <a:latin typeface="Times New Roman"/>
                <a:ea typeface="Times New Roman"/>
                <a:cs typeface="Times New Roman"/>
                <a:sym typeface="Times New Roman"/>
              </a:rPr>
              <a:t>ו אנשי נינוה באלהים ויקראו צום וילבשו שקים מגדולם ועד </a:t>
            </a:r>
            <a:r>
              <a:rPr lang="en" sz="900">
                <a:solidFill>
                  <a:srgbClr val="EFEFEF"/>
                </a:solidFill>
                <a:latin typeface="Times New Roman"/>
                <a:ea typeface="Times New Roman"/>
                <a:cs typeface="Times New Roman"/>
                <a:sym typeface="Times New Roman"/>
              </a:rPr>
              <a:t>ק</a:t>
            </a:r>
            <a:r>
              <a:rPr lang="en" sz="900">
                <a:solidFill>
                  <a:srgbClr val="333333"/>
                </a:solidFill>
                <a:latin typeface="Times New Roman"/>
                <a:ea typeface="Times New Roman"/>
                <a:cs typeface="Times New Roman"/>
                <a:sym typeface="Times New Roman"/>
              </a:rPr>
              <a:t>טנם ו</a:t>
            </a:r>
            <a:r>
              <a:rPr lang="en" sz="900">
                <a:solidFill>
                  <a:srgbClr val="EFEFEF"/>
                </a:solidFill>
                <a:latin typeface="Times New Roman"/>
                <a:ea typeface="Times New Roman"/>
                <a:cs typeface="Times New Roman"/>
                <a:sym typeface="Times New Roman"/>
              </a:rPr>
              <a:t>יגע</a:t>
            </a:r>
            <a:r>
              <a:rPr lang="en" sz="900">
                <a:solidFill>
                  <a:srgbClr val="333333"/>
                </a:solidFill>
                <a:latin typeface="Times New Roman"/>
                <a:ea typeface="Times New Roman"/>
                <a:cs typeface="Times New Roman"/>
                <a:sym typeface="Times New Roman"/>
              </a:rPr>
              <a:t> הדבר אל מלך נינוה ויקם מכסאו ויעבר אדרתו מעליו ויכס שק </a:t>
            </a:r>
            <a:r>
              <a:rPr lang="en" sz="900">
                <a:solidFill>
                  <a:srgbClr val="EFEFEF"/>
                </a:solidFill>
                <a:latin typeface="Times New Roman"/>
                <a:ea typeface="Times New Roman"/>
                <a:cs typeface="Times New Roman"/>
                <a:sym typeface="Times New Roman"/>
              </a:rPr>
              <a:t>וישב</a:t>
            </a:r>
            <a:r>
              <a:rPr lang="en" sz="900">
                <a:solidFill>
                  <a:srgbClr val="333333"/>
                </a:solidFill>
                <a:latin typeface="Times New Roman"/>
                <a:ea typeface="Times New Roman"/>
                <a:cs typeface="Times New Roman"/>
                <a:sym typeface="Times New Roman"/>
              </a:rPr>
              <a:t> על האפר ויזעק ויאמר בנינוה מטעם המלך וגדל</a:t>
            </a:r>
            <a:r>
              <a:rPr lang="en" sz="900">
                <a:solidFill>
                  <a:srgbClr val="EFEFEF"/>
                </a:solidFill>
                <a:latin typeface="Times New Roman"/>
                <a:ea typeface="Times New Roman"/>
                <a:cs typeface="Times New Roman"/>
                <a:sym typeface="Times New Roman"/>
              </a:rPr>
              <a:t>יו</a:t>
            </a:r>
            <a:r>
              <a:rPr lang="en" sz="900">
                <a:solidFill>
                  <a:srgbClr val="333333"/>
                </a:solidFill>
                <a:latin typeface="Times New Roman"/>
                <a:ea typeface="Times New Roman"/>
                <a:cs typeface="Times New Roman"/>
                <a:sym typeface="Times New Roman"/>
              </a:rPr>
              <a:t> לאמר הא</a:t>
            </a:r>
            <a:r>
              <a:rPr lang="en" sz="900">
                <a:solidFill>
                  <a:srgbClr val="EFEFEF"/>
                </a:solidFill>
                <a:latin typeface="Times New Roman"/>
                <a:ea typeface="Times New Roman"/>
                <a:cs typeface="Times New Roman"/>
                <a:sym typeface="Times New Roman"/>
              </a:rPr>
              <a:t>דם</a:t>
            </a:r>
            <a:r>
              <a:rPr lang="en" sz="900">
                <a:solidFill>
                  <a:srgbClr val="333333"/>
                </a:solidFill>
                <a:latin typeface="Times New Roman"/>
                <a:ea typeface="Times New Roman"/>
                <a:cs typeface="Times New Roman"/>
                <a:sym typeface="Times New Roman"/>
              </a:rPr>
              <a:t> והבהמה הבקר והצ</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ן אל יטעמו מאומה אל ירעו ומים א</a:t>
            </a:r>
            <a:r>
              <a:rPr lang="en" sz="900">
                <a:solidFill>
                  <a:srgbClr val="EFEFEF"/>
                </a:solidFill>
                <a:latin typeface="Times New Roman"/>
                <a:ea typeface="Times New Roman"/>
                <a:cs typeface="Times New Roman"/>
                <a:sym typeface="Times New Roman"/>
              </a:rPr>
              <a:t>ל ישת</a:t>
            </a:r>
            <a:r>
              <a:rPr lang="en" sz="900">
                <a:solidFill>
                  <a:srgbClr val="333333"/>
                </a:solidFill>
                <a:latin typeface="Times New Roman"/>
                <a:ea typeface="Times New Roman"/>
                <a:cs typeface="Times New Roman"/>
                <a:sym typeface="Times New Roman"/>
              </a:rPr>
              <a:t>ו ויתכסו שקים האדם והבהמה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יקראו </a:t>
            </a:r>
            <a:r>
              <a:rPr lang="en" sz="900">
                <a:solidFill>
                  <a:srgbClr val="333333"/>
                </a:solidFill>
                <a:highlight>
                  <a:srgbClr val="FF0000"/>
                </a:highlight>
                <a:latin typeface="Times New Roman"/>
                <a:ea typeface="Times New Roman"/>
                <a:cs typeface="Times New Roman"/>
                <a:sym typeface="Times New Roman"/>
              </a:rPr>
              <a:t>ע</a:t>
            </a:r>
            <a:r>
              <a:rPr lang="en" sz="900">
                <a:solidFill>
                  <a:srgbClr val="333333"/>
                </a:solidFill>
                <a:latin typeface="Times New Roman"/>
                <a:ea typeface="Times New Roman"/>
                <a:cs typeface="Times New Roman"/>
                <a:sym typeface="Times New Roman"/>
              </a:rPr>
              <a:t>ל אלהים </a:t>
            </a:r>
            <a:r>
              <a:rPr lang="en" sz="900">
                <a:solidFill>
                  <a:srgbClr val="EFEFEF"/>
                </a:solidFill>
                <a:latin typeface="Times New Roman"/>
                <a:ea typeface="Times New Roman"/>
                <a:cs typeface="Times New Roman"/>
                <a:sym typeface="Times New Roman"/>
              </a:rPr>
              <a:t>בח</a:t>
            </a:r>
            <a:r>
              <a:rPr lang="en" sz="900">
                <a:solidFill>
                  <a:srgbClr val="333333"/>
                </a:solidFill>
                <a:latin typeface="Times New Roman"/>
                <a:ea typeface="Times New Roman"/>
                <a:cs typeface="Times New Roman"/>
                <a:sym typeface="Times New Roman"/>
              </a:rPr>
              <a:t>זק</a:t>
            </a:r>
            <a:r>
              <a:rPr lang="en" sz="900">
                <a:solidFill>
                  <a:srgbClr val="EFEFEF"/>
                </a:solidFill>
                <a:latin typeface="Times New Roman"/>
                <a:ea typeface="Times New Roman"/>
                <a:cs typeface="Times New Roman"/>
                <a:sym typeface="Times New Roman"/>
              </a:rPr>
              <a:t>ה וישבו </a:t>
            </a:r>
            <a:r>
              <a:rPr lang="en" sz="900">
                <a:solidFill>
                  <a:srgbClr val="333333"/>
                </a:solidFill>
                <a:latin typeface="Times New Roman"/>
                <a:ea typeface="Times New Roman"/>
                <a:cs typeface="Times New Roman"/>
                <a:sym typeface="Times New Roman"/>
              </a:rPr>
              <a:t>איש מדרכו הרע</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 ומן החמס אשר בכפ</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הם מי יודע </a:t>
            </a:r>
            <a:r>
              <a:rPr lang="en" sz="900">
                <a:solidFill>
                  <a:srgbClr val="EFEFEF"/>
                </a:solidFill>
                <a:latin typeface="Times New Roman"/>
                <a:ea typeface="Times New Roman"/>
                <a:cs typeface="Times New Roman"/>
                <a:sym typeface="Times New Roman"/>
              </a:rPr>
              <a:t>ישוב ונ</a:t>
            </a:r>
            <a:r>
              <a:rPr lang="en" sz="900">
                <a:solidFill>
                  <a:srgbClr val="333333"/>
                </a:solidFill>
                <a:latin typeface="Times New Roman"/>
                <a:ea typeface="Times New Roman"/>
                <a:cs typeface="Times New Roman"/>
                <a:sym typeface="Times New Roman"/>
              </a:rPr>
              <a:t>חם האלהים ושב מחרון אפו ולא נאבד וירא האלהים את מע</a:t>
            </a:r>
            <a:r>
              <a:rPr lang="en" sz="900">
                <a:solidFill>
                  <a:srgbClr val="EFEFEF"/>
                </a:solidFill>
                <a:latin typeface="Times New Roman"/>
                <a:ea typeface="Times New Roman"/>
                <a:cs typeface="Times New Roman"/>
                <a:sym typeface="Times New Roman"/>
              </a:rPr>
              <a:t>שיהם</a:t>
            </a:r>
            <a:r>
              <a:rPr lang="en" sz="900">
                <a:solidFill>
                  <a:srgbClr val="333333"/>
                </a:solidFill>
                <a:latin typeface="Times New Roman"/>
                <a:ea typeface="Times New Roman"/>
                <a:cs typeface="Times New Roman"/>
                <a:sym typeface="Times New Roman"/>
              </a:rPr>
              <a:t> כי שבו מדרכם הרעה וינחם האלהים על הרעה אשר </a:t>
            </a:r>
            <a:r>
              <a:rPr lang="en" sz="900">
                <a:solidFill>
                  <a:srgbClr val="EFEFEF"/>
                </a:solidFill>
                <a:latin typeface="Times New Roman"/>
                <a:ea typeface="Times New Roman"/>
                <a:cs typeface="Times New Roman"/>
                <a:sym typeface="Times New Roman"/>
              </a:rPr>
              <a:t>דבר</a:t>
            </a:r>
            <a:r>
              <a:rPr lang="en" sz="900">
                <a:solidFill>
                  <a:srgbClr val="333333"/>
                </a:solidFill>
                <a:latin typeface="Times New Roman"/>
                <a:ea typeface="Times New Roman"/>
                <a:cs typeface="Times New Roman"/>
                <a:sym typeface="Times New Roman"/>
              </a:rPr>
              <a:t> לעשות להם ולא עשה וירע אל יונה רעה גדולה ויחר לו וי</a:t>
            </a:r>
            <a:r>
              <a:rPr lang="en" sz="900">
                <a:solidFill>
                  <a:srgbClr val="EFEFEF"/>
                </a:solidFill>
                <a:latin typeface="Times New Roman"/>
                <a:ea typeface="Times New Roman"/>
                <a:cs typeface="Times New Roman"/>
                <a:sym typeface="Times New Roman"/>
              </a:rPr>
              <a:t>תפלל א</a:t>
            </a:r>
            <a:r>
              <a:rPr lang="en" sz="900">
                <a:solidFill>
                  <a:srgbClr val="333333"/>
                </a:solidFill>
                <a:latin typeface="Times New Roman"/>
                <a:ea typeface="Times New Roman"/>
                <a:cs typeface="Times New Roman"/>
                <a:sym typeface="Times New Roman"/>
              </a:rPr>
              <a:t>ל יהוה ויאמר אנה יהוה הלוא זה ד</a:t>
            </a:r>
            <a:r>
              <a:rPr lang="en" sz="900">
                <a:solidFill>
                  <a:srgbClr val="EFEFEF"/>
                </a:solidFill>
                <a:latin typeface="Times New Roman"/>
                <a:ea typeface="Times New Roman"/>
                <a:cs typeface="Times New Roman"/>
                <a:sym typeface="Times New Roman"/>
              </a:rPr>
              <a:t>ברי</a:t>
            </a:r>
            <a:r>
              <a:rPr lang="en" sz="900">
                <a:solidFill>
                  <a:srgbClr val="333333"/>
                </a:solidFill>
                <a:latin typeface="Times New Roman"/>
                <a:ea typeface="Times New Roman"/>
                <a:cs typeface="Times New Roman"/>
                <a:sym typeface="Times New Roman"/>
              </a:rPr>
              <a:t> עד היותי על אדמת</a:t>
            </a:r>
            <a:r>
              <a:rPr lang="en" sz="900">
                <a:solidFill>
                  <a:srgbClr val="EFEFEF"/>
                </a:solidFill>
                <a:latin typeface="Times New Roman"/>
                <a:ea typeface="Times New Roman"/>
                <a:cs typeface="Times New Roman"/>
                <a:sym typeface="Times New Roman"/>
              </a:rPr>
              <a:t>י על</a:t>
            </a:r>
            <a:r>
              <a:rPr lang="en" sz="900">
                <a:solidFill>
                  <a:srgbClr val="333333"/>
                </a:solidFill>
                <a:latin typeface="Times New Roman"/>
                <a:ea typeface="Times New Roman"/>
                <a:cs typeface="Times New Roman"/>
                <a:sym typeface="Times New Roman"/>
              </a:rPr>
              <a:t> כן קדמתי לברח תרשישה  כי ידעתי כי אתה אל חנון ורחום </a:t>
            </a:r>
            <a:r>
              <a:rPr lang="en" sz="900">
                <a:solidFill>
                  <a:srgbClr val="EFEFEF"/>
                </a:solidFill>
                <a:latin typeface="Times New Roman"/>
                <a:ea typeface="Times New Roman"/>
                <a:cs typeface="Times New Roman"/>
                <a:sym typeface="Times New Roman"/>
              </a:rPr>
              <a:t>אר</a:t>
            </a:r>
            <a:r>
              <a:rPr lang="en" sz="900">
                <a:solidFill>
                  <a:srgbClr val="333333"/>
                </a:solidFill>
                <a:latin typeface="Times New Roman"/>
                <a:ea typeface="Times New Roman"/>
                <a:cs typeface="Times New Roman"/>
                <a:sym typeface="Times New Roman"/>
              </a:rPr>
              <a:t>ך </a:t>
            </a:r>
            <a:r>
              <a:rPr lang="en" sz="900">
                <a:solidFill>
                  <a:srgbClr val="EFEFEF"/>
                </a:solidFill>
                <a:latin typeface="Times New Roman"/>
                <a:ea typeface="Times New Roman"/>
                <a:cs typeface="Times New Roman"/>
                <a:sym typeface="Times New Roman"/>
              </a:rPr>
              <a:t>אפ</a:t>
            </a:r>
            <a:r>
              <a:rPr lang="en" sz="900">
                <a:solidFill>
                  <a:srgbClr val="333333"/>
                </a:solidFill>
                <a:latin typeface="Times New Roman"/>
                <a:ea typeface="Times New Roman"/>
                <a:cs typeface="Times New Roman"/>
                <a:sym typeface="Times New Roman"/>
              </a:rPr>
              <a:t>ים ורב חסד ונחם על הרעה ועתה יהוה קח נא את נ</a:t>
            </a:r>
            <a:r>
              <a:rPr lang="en" sz="900">
                <a:solidFill>
                  <a:srgbClr val="EFEFEF"/>
                </a:solidFill>
                <a:latin typeface="Times New Roman"/>
                <a:ea typeface="Times New Roman"/>
                <a:cs typeface="Times New Roman"/>
                <a:sym typeface="Times New Roman"/>
              </a:rPr>
              <a:t>פש</a:t>
            </a:r>
            <a:r>
              <a:rPr lang="en" sz="900">
                <a:solidFill>
                  <a:srgbClr val="333333"/>
                </a:solidFill>
                <a:latin typeface="Times New Roman"/>
                <a:ea typeface="Times New Roman"/>
                <a:cs typeface="Times New Roman"/>
                <a:sym typeface="Times New Roman"/>
              </a:rPr>
              <a:t>י ממני  כי טוב מותי מחיי ויאמר יה</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ה </a:t>
            </a:r>
            <a:r>
              <a:rPr lang="en" sz="900">
                <a:solidFill>
                  <a:srgbClr val="EFEFEF"/>
                </a:solidFill>
                <a:latin typeface="Times New Roman"/>
                <a:ea typeface="Times New Roman"/>
                <a:cs typeface="Times New Roman"/>
                <a:sym typeface="Times New Roman"/>
              </a:rPr>
              <a:t>ה</a:t>
            </a:r>
            <a:r>
              <a:rPr lang="en" sz="900">
                <a:solidFill>
                  <a:srgbClr val="333333"/>
                </a:solidFill>
                <a:latin typeface="Times New Roman"/>
                <a:ea typeface="Times New Roman"/>
                <a:cs typeface="Times New Roman"/>
                <a:sym typeface="Times New Roman"/>
              </a:rPr>
              <a:t>היטב חרה לך ו</a:t>
            </a:r>
            <a:r>
              <a:rPr lang="en" sz="900">
                <a:solidFill>
                  <a:srgbClr val="EFEFEF"/>
                </a:solidFill>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צא יונה מן העיר וישב מקדם לעיר ויעש לו שם סכה וי</a:t>
            </a:r>
            <a:r>
              <a:rPr lang="en" sz="900">
                <a:solidFill>
                  <a:srgbClr val="EFEFEF"/>
                </a:solidFill>
                <a:latin typeface="Times New Roman"/>
                <a:ea typeface="Times New Roman"/>
                <a:cs typeface="Times New Roman"/>
                <a:sym typeface="Times New Roman"/>
              </a:rPr>
              <a:t>ש</a:t>
            </a:r>
            <a:r>
              <a:rPr lang="en" sz="900">
                <a:solidFill>
                  <a:srgbClr val="333333"/>
                </a:solidFill>
                <a:latin typeface="Times New Roman"/>
                <a:ea typeface="Times New Roman"/>
                <a:cs typeface="Times New Roman"/>
                <a:sym typeface="Times New Roman"/>
              </a:rPr>
              <a:t>ב תחתיה בצל עד אשר יראה מה יהיה בעיר וימן יהוה אלהי</a:t>
            </a:r>
            <a:r>
              <a:rPr lang="en" sz="900">
                <a:solidFill>
                  <a:srgbClr val="EFEFEF"/>
                </a:solidFill>
                <a:latin typeface="Times New Roman"/>
                <a:ea typeface="Times New Roman"/>
                <a:cs typeface="Times New Roman"/>
                <a:sym typeface="Times New Roman"/>
              </a:rPr>
              <a:t>ם</a:t>
            </a:r>
            <a:r>
              <a:rPr lang="en" sz="900">
                <a:solidFill>
                  <a:srgbClr val="333333"/>
                </a:solidFill>
                <a:latin typeface="Times New Roman"/>
                <a:ea typeface="Times New Roman"/>
                <a:cs typeface="Times New Roman"/>
                <a:sym typeface="Times New Roman"/>
              </a:rPr>
              <a:t> קיקיון ויעל מעל ליונה להיות צל על ר</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שו להציל </a:t>
            </a:r>
            <a:r>
              <a:rPr lang="en" sz="900">
                <a:solidFill>
                  <a:srgbClr val="EFEFEF"/>
                </a:solidFill>
                <a:latin typeface="Times New Roman"/>
                <a:ea typeface="Times New Roman"/>
                <a:cs typeface="Times New Roman"/>
                <a:sym typeface="Times New Roman"/>
              </a:rPr>
              <a:t>לו </a:t>
            </a:r>
            <a:r>
              <a:rPr lang="en" sz="900">
                <a:solidFill>
                  <a:srgbClr val="333333"/>
                </a:solidFill>
                <a:latin typeface="Times New Roman"/>
                <a:ea typeface="Times New Roman"/>
                <a:cs typeface="Times New Roman"/>
                <a:sym typeface="Times New Roman"/>
              </a:rPr>
              <a:t>מ</a:t>
            </a:r>
            <a:r>
              <a:rPr lang="en" sz="900">
                <a:solidFill>
                  <a:srgbClr val="EFEFEF"/>
                </a:solidFill>
                <a:latin typeface="Times New Roman"/>
                <a:ea typeface="Times New Roman"/>
                <a:cs typeface="Times New Roman"/>
                <a:sym typeface="Times New Roman"/>
              </a:rPr>
              <a:t>ר</a:t>
            </a:r>
            <a:r>
              <a:rPr lang="en" sz="900">
                <a:solidFill>
                  <a:srgbClr val="333333"/>
                </a:solidFill>
                <a:latin typeface="Times New Roman"/>
                <a:ea typeface="Times New Roman"/>
                <a:cs typeface="Times New Roman"/>
                <a:sym typeface="Times New Roman"/>
              </a:rPr>
              <a:t>עתו וישמח </a:t>
            </a:r>
            <a:r>
              <a:rPr lang="en" sz="900">
                <a:solidFill>
                  <a:srgbClr val="EFEFEF"/>
                </a:solidFill>
                <a:latin typeface="Times New Roman"/>
                <a:ea typeface="Times New Roman"/>
                <a:cs typeface="Times New Roman"/>
                <a:sym typeface="Times New Roman"/>
              </a:rPr>
              <a:t>יונה</a:t>
            </a:r>
            <a:r>
              <a:rPr lang="en" sz="900">
                <a:solidFill>
                  <a:srgbClr val="333333"/>
                </a:solidFill>
                <a:latin typeface="Times New Roman"/>
                <a:ea typeface="Times New Roman"/>
                <a:cs typeface="Times New Roman"/>
                <a:sym typeface="Times New Roman"/>
              </a:rPr>
              <a:t> על הקיקי</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ן שמחה </a:t>
            </a:r>
            <a:r>
              <a:rPr lang="en" sz="900">
                <a:solidFill>
                  <a:srgbClr val="EFEFEF"/>
                </a:solidFill>
                <a:latin typeface="Times New Roman"/>
                <a:ea typeface="Times New Roman"/>
                <a:cs typeface="Times New Roman"/>
                <a:sym typeface="Times New Roman"/>
              </a:rPr>
              <a:t>ג</a:t>
            </a:r>
            <a:r>
              <a:rPr lang="en" sz="900">
                <a:solidFill>
                  <a:srgbClr val="333333"/>
                </a:solidFill>
                <a:latin typeface="Times New Roman"/>
                <a:ea typeface="Times New Roman"/>
                <a:cs typeface="Times New Roman"/>
                <a:sym typeface="Times New Roman"/>
              </a:rPr>
              <a:t>דולה וימן האלהי</a:t>
            </a:r>
            <a:r>
              <a:rPr lang="en" sz="900">
                <a:solidFill>
                  <a:srgbClr val="EFEFEF"/>
                </a:solidFill>
                <a:latin typeface="Times New Roman"/>
                <a:ea typeface="Times New Roman"/>
                <a:cs typeface="Times New Roman"/>
                <a:sym typeface="Times New Roman"/>
              </a:rPr>
              <a:t>ם תולעת ב</a:t>
            </a:r>
            <a:r>
              <a:rPr lang="en" sz="900">
                <a:solidFill>
                  <a:srgbClr val="333333"/>
                </a:solidFill>
                <a:latin typeface="Times New Roman"/>
                <a:ea typeface="Times New Roman"/>
                <a:cs typeface="Times New Roman"/>
                <a:sym typeface="Times New Roman"/>
              </a:rPr>
              <a:t>עלות </a:t>
            </a:r>
            <a:r>
              <a:rPr lang="en" sz="900">
                <a:solidFill>
                  <a:srgbClr val="EFEFEF"/>
                </a:solidFill>
                <a:latin typeface="Times New Roman"/>
                <a:ea typeface="Times New Roman"/>
                <a:cs typeface="Times New Roman"/>
                <a:sym typeface="Times New Roman"/>
              </a:rPr>
              <a:t>השחר</a:t>
            </a:r>
            <a:r>
              <a:rPr lang="en" sz="900">
                <a:solidFill>
                  <a:srgbClr val="333333"/>
                </a:solidFill>
                <a:latin typeface="Times New Roman"/>
                <a:ea typeface="Times New Roman"/>
                <a:cs typeface="Times New Roman"/>
                <a:sym typeface="Times New Roman"/>
              </a:rPr>
              <a:t> למחרת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תך את הקיקיון וייבש ויהי כזרח ה</a:t>
            </a:r>
            <a:r>
              <a:rPr lang="en" sz="900">
                <a:solidFill>
                  <a:srgbClr val="EFEFEF"/>
                </a:solidFill>
                <a:latin typeface="Times New Roman"/>
                <a:ea typeface="Times New Roman"/>
                <a:cs typeface="Times New Roman"/>
                <a:sym typeface="Times New Roman"/>
              </a:rPr>
              <a:t>שמש</a:t>
            </a:r>
            <a:r>
              <a:rPr lang="en" sz="900">
                <a:solidFill>
                  <a:srgbClr val="333333"/>
                </a:solidFill>
                <a:latin typeface="Times New Roman"/>
                <a:ea typeface="Times New Roman"/>
                <a:cs typeface="Times New Roman"/>
                <a:sym typeface="Times New Roman"/>
              </a:rPr>
              <a:t> וימ</a:t>
            </a:r>
            <a:r>
              <a:rPr lang="en" sz="900">
                <a:solidFill>
                  <a:srgbClr val="EFEFEF"/>
                </a:solidFill>
                <a:latin typeface="Times New Roman"/>
                <a:ea typeface="Times New Roman"/>
                <a:cs typeface="Times New Roman"/>
                <a:sym typeface="Times New Roman"/>
              </a:rPr>
              <a:t>ן אלהים רוח</a:t>
            </a:r>
            <a:r>
              <a:rPr lang="en" sz="900">
                <a:solidFill>
                  <a:srgbClr val="333333"/>
                </a:solidFill>
                <a:latin typeface="Times New Roman"/>
                <a:ea typeface="Times New Roman"/>
                <a:cs typeface="Times New Roman"/>
                <a:sym typeface="Times New Roman"/>
              </a:rPr>
              <a:t> קדים חרישית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תך </a:t>
            </a:r>
            <a:r>
              <a:rPr lang="en" sz="900">
                <a:solidFill>
                  <a:srgbClr val="EFEFEF"/>
                </a:solidFill>
                <a:latin typeface="Times New Roman"/>
                <a:ea typeface="Times New Roman"/>
                <a:cs typeface="Times New Roman"/>
                <a:sym typeface="Times New Roman"/>
              </a:rPr>
              <a:t>השמ</a:t>
            </a:r>
            <a:r>
              <a:rPr lang="en" sz="900">
                <a:solidFill>
                  <a:srgbClr val="333333"/>
                </a:solidFill>
                <a:latin typeface="Times New Roman"/>
                <a:ea typeface="Times New Roman"/>
                <a:cs typeface="Times New Roman"/>
                <a:sym typeface="Times New Roman"/>
              </a:rPr>
              <a:t>ש על ר</a:t>
            </a:r>
            <a:r>
              <a:rPr lang="en" sz="900">
                <a:solidFill>
                  <a:srgbClr val="EFEFEF"/>
                </a:solidFill>
                <a:latin typeface="Times New Roman"/>
                <a:ea typeface="Times New Roman"/>
                <a:cs typeface="Times New Roman"/>
                <a:sym typeface="Times New Roman"/>
              </a:rPr>
              <a:t>אש יונה ויתע</a:t>
            </a:r>
            <a:r>
              <a:rPr lang="en" sz="900">
                <a:solidFill>
                  <a:srgbClr val="333333"/>
                </a:solidFill>
                <a:latin typeface="Times New Roman"/>
                <a:ea typeface="Times New Roman"/>
                <a:cs typeface="Times New Roman"/>
                <a:sym typeface="Times New Roman"/>
              </a:rPr>
              <a:t>לף ויש</a:t>
            </a:r>
            <a:r>
              <a:rPr lang="en" sz="900">
                <a:solidFill>
                  <a:srgbClr val="EFEFEF"/>
                </a:solidFill>
                <a:latin typeface="Times New Roman"/>
                <a:ea typeface="Times New Roman"/>
                <a:cs typeface="Times New Roman"/>
                <a:sym typeface="Times New Roman"/>
              </a:rPr>
              <a:t>אל</a:t>
            </a:r>
            <a:r>
              <a:rPr lang="en" sz="900">
                <a:solidFill>
                  <a:srgbClr val="333333"/>
                </a:solidFill>
                <a:latin typeface="Times New Roman"/>
                <a:ea typeface="Times New Roman"/>
                <a:cs typeface="Times New Roman"/>
                <a:sym typeface="Times New Roman"/>
              </a:rPr>
              <a:t> את נפ</a:t>
            </a:r>
            <a:r>
              <a:rPr lang="en" sz="900">
                <a:solidFill>
                  <a:srgbClr val="EFEFEF"/>
                </a:solidFill>
                <a:latin typeface="Times New Roman"/>
                <a:ea typeface="Times New Roman"/>
                <a:cs typeface="Times New Roman"/>
                <a:sym typeface="Times New Roman"/>
              </a:rPr>
              <a:t>שו</a:t>
            </a:r>
            <a:r>
              <a:rPr lang="en" sz="900">
                <a:solidFill>
                  <a:srgbClr val="333333"/>
                </a:solidFill>
                <a:latin typeface="Times New Roman"/>
                <a:ea typeface="Times New Roman"/>
                <a:cs typeface="Times New Roman"/>
                <a:sym typeface="Times New Roman"/>
              </a:rPr>
              <a:t> ל</a:t>
            </a:r>
            <a:r>
              <a:rPr lang="en" sz="900">
                <a:solidFill>
                  <a:srgbClr val="EFEFEF"/>
                </a:solidFill>
                <a:latin typeface="Times New Roman"/>
                <a:ea typeface="Times New Roman"/>
                <a:cs typeface="Times New Roman"/>
                <a:sym typeface="Times New Roman"/>
              </a:rPr>
              <a:t>מ</a:t>
            </a:r>
            <a:r>
              <a:rPr lang="en" sz="900">
                <a:solidFill>
                  <a:srgbClr val="333333"/>
                </a:solidFill>
                <a:latin typeface="Times New Roman"/>
                <a:ea typeface="Times New Roman"/>
                <a:cs typeface="Times New Roman"/>
                <a:sym typeface="Times New Roman"/>
              </a:rPr>
              <a:t>ות ויאמר טוב מותי מחיי </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יא</a:t>
            </a:r>
            <a:r>
              <a:rPr lang="en" sz="900">
                <a:solidFill>
                  <a:srgbClr val="EFEFEF"/>
                </a:solidFill>
                <a:latin typeface="Times New Roman"/>
                <a:ea typeface="Times New Roman"/>
                <a:cs typeface="Times New Roman"/>
                <a:sym typeface="Times New Roman"/>
              </a:rPr>
              <a:t>מ</a:t>
            </a:r>
            <a:r>
              <a:rPr lang="en" sz="900">
                <a:solidFill>
                  <a:srgbClr val="333333"/>
                </a:solidFill>
                <a:latin typeface="Times New Roman"/>
                <a:ea typeface="Times New Roman"/>
                <a:cs typeface="Times New Roman"/>
                <a:sym typeface="Times New Roman"/>
              </a:rPr>
              <a:t>ר </a:t>
            </a:r>
            <a:r>
              <a:rPr lang="en" sz="900">
                <a:solidFill>
                  <a:srgbClr val="EFEFEF"/>
                </a:solidFill>
                <a:latin typeface="Times New Roman"/>
                <a:ea typeface="Times New Roman"/>
                <a:cs typeface="Times New Roman"/>
                <a:sym typeface="Times New Roman"/>
              </a:rPr>
              <a:t>אל</a:t>
            </a:r>
            <a:r>
              <a:rPr lang="en" sz="900">
                <a:solidFill>
                  <a:srgbClr val="333333"/>
                </a:solidFill>
                <a:latin typeface="Times New Roman"/>
                <a:ea typeface="Times New Roman"/>
                <a:cs typeface="Times New Roman"/>
                <a:sym typeface="Times New Roman"/>
              </a:rPr>
              <a:t>הים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ל יו</a:t>
            </a:r>
            <a:r>
              <a:rPr lang="en" sz="900">
                <a:solidFill>
                  <a:srgbClr val="EFEFEF"/>
                </a:solidFill>
                <a:latin typeface="Times New Roman"/>
                <a:ea typeface="Times New Roman"/>
                <a:cs typeface="Times New Roman"/>
                <a:sym typeface="Times New Roman"/>
              </a:rPr>
              <a:t>נה ה</a:t>
            </a:r>
            <a:r>
              <a:rPr lang="en" sz="900">
                <a:solidFill>
                  <a:srgbClr val="333333"/>
                </a:solidFill>
                <a:latin typeface="Times New Roman"/>
                <a:ea typeface="Times New Roman"/>
                <a:cs typeface="Times New Roman"/>
                <a:sym typeface="Times New Roman"/>
              </a:rPr>
              <a:t>היטב ח</a:t>
            </a:r>
            <a:r>
              <a:rPr lang="en" sz="900">
                <a:solidFill>
                  <a:srgbClr val="EFEFEF"/>
                </a:solidFill>
                <a:latin typeface="Times New Roman"/>
                <a:ea typeface="Times New Roman"/>
                <a:cs typeface="Times New Roman"/>
                <a:sym typeface="Times New Roman"/>
              </a:rPr>
              <a:t>רה</a:t>
            </a:r>
            <a:r>
              <a:rPr lang="en" sz="900">
                <a:solidFill>
                  <a:srgbClr val="333333"/>
                </a:solidFill>
                <a:latin typeface="Times New Roman"/>
                <a:ea typeface="Times New Roman"/>
                <a:cs typeface="Times New Roman"/>
                <a:sym typeface="Times New Roman"/>
              </a:rPr>
              <a:t> לך על הקיקיון ויאמר היט</a:t>
            </a:r>
            <a:r>
              <a:rPr lang="en" sz="900">
                <a:solidFill>
                  <a:srgbClr val="333333"/>
                </a:solidFill>
                <a:highlight>
                  <a:srgbClr val="FF0000"/>
                </a:highlight>
                <a:latin typeface="Times New Roman"/>
                <a:ea typeface="Times New Roman"/>
                <a:cs typeface="Times New Roman"/>
                <a:sym typeface="Times New Roman"/>
              </a:rPr>
              <a:t>י</a:t>
            </a:r>
            <a:r>
              <a:rPr lang="en" sz="900">
                <a:solidFill>
                  <a:srgbClr val="333333"/>
                </a:solidFill>
                <a:latin typeface="Times New Roman"/>
                <a:ea typeface="Times New Roman"/>
                <a:cs typeface="Times New Roman"/>
                <a:sym typeface="Times New Roman"/>
              </a:rPr>
              <a:t>ב חרה לי </a:t>
            </a:r>
            <a:r>
              <a:rPr lang="en" sz="900">
                <a:solidFill>
                  <a:srgbClr val="EFEFEF"/>
                </a:solidFill>
                <a:latin typeface="Times New Roman"/>
                <a:ea typeface="Times New Roman"/>
                <a:cs typeface="Times New Roman"/>
                <a:sym typeface="Times New Roman"/>
              </a:rPr>
              <a:t>עד מות ויאמ</a:t>
            </a:r>
            <a:r>
              <a:rPr lang="en" sz="900">
                <a:solidFill>
                  <a:srgbClr val="333333"/>
                </a:solidFill>
                <a:latin typeface="Times New Roman"/>
                <a:ea typeface="Times New Roman"/>
                <a:cs typeface="Times New Roman"/>
                <a:sym typeface="Times New Roman"/>
              </a:rPr>
              <a:t>ר יהוה אתה חסת על הקיקיון </a:t>
            </a:r>
            <a:r>
              <a:rPr lang="en" sz="900">
                <a:solidFill>
                  <a:srgbClr val="EFEFEF"/>
                </a:solidFill>
                <a:latin typeface="Times New Roman"/>
                <a:ea typeface="Times New Roman"/>
                <a:cs typeface="Times New Roman"/>
                <a:sym typeface="Times New Roman"/>
              </a:rPr>
              <a:t>א</a:t>
            </a:r>
            <a:r>
              <a:rPr lang="en" sz="900">
                <a:solidFill>
                  <a:srgbClr val="333333"/>
                </a:solidFill>
                <a:latin typeface="Times New Roman"/>
                <a:ea typeface="Times New Roman"/>
                <a:cs typeface="Times New Roman"/>
                <a:sym typeface="Times New Roman"/>
              </a:rPr>
              <a:t>שר לא עמלת בו ולא גדלת</a:t>
            </a:r>
            <a:r>
              <a:rPr lang="en" sz="900">
                <a:solidFill>
                  <a:srgbClr val="EFEFEF"/>
                </a:solidFill>
                <a:latin typeface="Times New Roman"/>
                <a:ea typeface="Times New Roman"/>
                <a:cs typeface="Times New Roman"/>
                <a:sym typeface="Times New Roman"/>
              </a:rPr>
              <a:t>ו</a:t>
            </a:r>
            <a:r>
              <a:rPr lang="en" sz="900">
                <a:solidFill>
                  <a:srgbClr val="333333"/>
                </a:solidFill>
                <a:latin typeface="Times New Roman"/>
                <a:ea typeface="Times New Roman"/>
                <a:cs typeface="Times New Roman"/>
                <a:sym typeface="Times New Roman"/>
              </a:rPr>
              <a:t> </a:t>
            </a:r>
            <a:r>
              <a:rPr lang="en" sz="900">
                <a:solidFill>
                  <a:srgbClr val="EFEFEF"/>
                </a:solidFill>
                <a:latin typeface="Times New Roman"/>
                <a:ea typeface="Times New Roman"/>
                <a:cs typeface="Times New Roman"/>
                <a:sym typeface="Times New Roman"/>
              </a:rPr>
              <a:t>שבן לי</a:t>
            </a:r>
            <a:r>
              <a:rPr lang="en" sz="900">
                <a:solidFill>
                  <a:srgbClr val="333333"/>
                </a:solidFill>
                <a:latin typeface="Times New Roman"/>
                <a:ea typeface="Times New Roman"/>
                <a:cs typeface="Times New Roman"/>
                <a:sym typeface="Times New Roman"/>
              </a:rPr>
              <a:t>לה היה ובן לילה אבד ואני לא אחו</a:t>
            </a:r>
            <a:r>
              <a:rPr lang="en" sz="900">
                <a:solidFill>
                  <a:srgbClr val="EFEFEF"/>
                </a:solidFill>
                <a:latin typeface="Times New Roman"/>
                <a:ea typeface="Times New Roman"/>
                <a:cs typeface="Times New Roman"/>
                <a:sym typeface="Times New Roman"/>
              </a:rPr>
              <a:t>ס</a:t>
            </a:r>
            <a:r>
              <a:rPr lang="en" sz="900">
                <a:solidFill>
                  <a:srgbClr val="333333"/>
                </a:solidFill>
                <a:latin typeface="Times New Roman"/>
                <a:ea typeface="Times New Roman"/>
                <a:cs typeface="Times New Roman"/>
                <a:sym typeface="Times New Roman"/>
              </a:rPr>
              <a:t> על נינוה הע</a:t>
            </a:r>
            <a:r>
              <a:rPr lang="en" sz="900">
                <a:solidFill>
                  <a:srgbClr val="EFEFEF"/>
                </a:solidFill>
                <a:latin typeface="Times New Roman"/>
                <a:ea typeface="Times New Roman"/>
                <a:cs typeface="Times New Roman"/>
                <a:sym typeface="Times New Roman"/>
              </a:rPr>
              <a:t>יר הגדולה </a:t>
            </a:r>
            <a:r>
              <a:rPr lang="en" sz="900">
                <a:solidFill>
                  <a:srgbClr val="333333"/>
                </a:solidFill>
                <a:latin typeface="Times New Roman"/>
                <a:ea typeface="Times New Roman"/>
                <a:cs typeface="Times New Roman"/>
                <a:sym typeface="Times New Roman"/>
              </a:rPr>
              <a:t>אשר יש בה הרבה משתים עשרה רבו אדם אשר לא יד</a:t>
            </a:r>
            <a:r>
              <a:rPr lang="en" sz="900">
                <a:solidFill>
                  <a:srgbClr val="EFEFEF"/>
                </a:solidFill>
                <a:latin typeface="Times New Roman"/>
                <a:ea typeface="Times New Roman"/>
                <a:cs typeface="Times New Roman"/>
                <a:sym typeface="Times New Roman"/>
              </a:rPr>
              <a:t>ע</a:t>
            </a:r>
            <a:r>
              <a:rPr lang="en" sz="900">
                <a:solidFill>
                  <a:srgbClr val="333333"/>
                </a:solidFill>
                <a:latin typeface="Times New Roman"/>
                <a:ea typeface="Times New Roman"/>
                <a:cs typeface="Times New Roman"/>
                <a:sym typeface="Times New Roman"/>
              </a:rPr>
              <a:t> בין ימינו לשמאלו ובהמה רבה</a:t>
            </a:r>
            <a:endParaRPr sz="900">
              <a:solidFill>
                <a:srgbClr val="333333"/>
              </a:solidFill>
              <a:latin typeface="Times New Roman"/>
              <a:ea typeface="Times New Roman"/>
              <a:cs typeface="Times New Roman"/>
              <a:sym typeface="Times New Roman"/>
            </a:endParaRPr>
          </a:p>
          <a:p>
            <a:pPr marL="0" lvl="0" indent="0" algn="r" rtl="1">
              <a:lnSpc>
                <a:spcPct val="115000"/>
              </a:lnSpc>
              <a:spcBef>
                <a:spcPts val="0"/>
              </a:spcBef>
              <a:spcAft>
                <a:spcPts val="0"/>
              </a:spcAft>
              <a:buClr>
                <a:schemeClr val="dk1"/>
              </a:buClr>
              <a:buSzPts val="1100"/>
              <a:buFont typeface="Arial"/>
              <a:buNone/>
            </a:pPr>
            <a:endParaRPr sz="900">
              <a:solidFill>
                <a:srgbClr val="333333"/>
              </a:solidFill>
              <a:latin typeface="Times New Roman"/>
              <a:ea typeface="Times New Roman"/>
              <a:cs typeface="Times New Roman"/>
              <a:sym typeface="Times New Roman"/>
            </a:endParaRPr>
          </a:p>
          <a:p>
            <a:pPr marL="0" lvl="0" indent="0" algn="r" rtl="0">
              <a:lnSpc>
                <a:spcPct val="115000"/>
              </a:lnSpc>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0" lvl="0" indent="0" algn="r" rtl="0">
              <a:spcBef>
                <a:spcPts val="0"/>
              </a:spcBef>
              <a:spcAft>
                <a:spcPts val="0"/>
              </a:spcAft>
              <a:buClr>
                <a:schemeClr val="dk1"/>
              </a:buClr>
              <a:buSzPts val="1100"/>
              <a:buFont typeface="Arial"/>
              <a:buNone/>
            </a:pPr>
            <a:endParaRPr sz="900">
              <a:solidFill>
                <a:srgbClr val="333333"/>
              </a:solidFill>
              <a:latin typeface="Times New Roman"/>
              <a:ea typeface="Times New Roman"/>
              <a:cs typeface="Times New Roman"/>
              <a:sym typeface="Times New Roman"/>
            </a:endParaRPr>
          </a:p>
          <a:p>
            <a:pPr marL="0" lvl="0" indent="0" algn="r" rtl="0">
              <a:spcBef>
                <a:spcPts val="0"/>
              </a:spcBef>
              <a:spcAft>
                <a:spcPts val="0"/>
              </a:spcAft>
              <a:buNone/>
            </a:pPr>
            <a:endParaRPr sz="900">
              <a:solidFill>
                <a:srgbClr val="333333"/>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95441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p:nvPr/>
        </p:nvSpPr>
        <p:spPr>
          <a:xfrm rot="734">
            <a:off x="343907" y="622549"/>
            <a:ext cx="4212600" cy="23769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“Chinese Whispers - we have no idea what the Bible originally said”</a:t>
            </a:r>
            <a:endParaRPr sz="3600">
              <a:latin typeface="Times New Roman"/>
              <a:ea typeface="Times New Roman"/>
              <a:cs typeface="Times New Roman"/>
              <a:sym typeface="Times New Roman"/>
            </a:endParaRPr>
          </a:p>
        </p:txBody>
      </p:sp>
      <p:grpSp>
        <p:nvGrpSpPr>
          <p:cNvPr id="176" name="Google Shape;176;p22"/>
          <p:cNvGrpSpPr/>
          <p:nvPr/>
        </p:nvGrpSpPr>
        <p:grpSpPr>
          <a:xfrm>
            <a:off x="805450" y="1121600"/>
            <a:ext cx="3289500" cy="1378800"/>
            <a:chOff x="2226075" y="3595050"/>
            <a:chExt cx="3289500" cy="1378800"/>
          </a:xfrm>
        </p:grpSpPr>
        <p:cxnSp>
          <p:nvCxnSpPr>
            <p:cNvPr id="177" name="Google Shape;177;p22"/>
            <p:cNvCxnSpPr/>
            <p:nvPr/>
          </p:nvCxnSpPr>
          <p:spPr>
            <a:xfrm>
              <a:off x="2355075" y="3595050"/>
              <a:ext cx="3160500" cy="1378800"/>
            </a:xfrm>
            <a:prstGeom prst="straightConnector1">
              <a:avLst/>
            </a:prstGeom>
            <a:noFill/>
            <a:ln w="114300" cap="flat" cmpd="sng">
              <a:solidFill>
                <a:srgbClr val="FF0000"/>
              </a:solidFill>
              <a:prstDash val="solid"/>
              <a:round/>
              <a:headEnd type="none" w="med" len="med"/>
              <a:tailEnd type="none" w="med" len="med"/>
            </a:ln>
          </p:spPr>
        </p:cxnSp>
        <p:cxnSp>
          <p:nvCxnSpPr>
            <p:cNvPr id="178" name="Google Shape;178;p22"/>
            <p:cNvCxnSpPr/>
            <p:nvPr/>
          </p:nvCxnSpPr>
          <p:spPr>
            <a:xfrm flipH="1">
              <a:off x="2226075" y="3595050"/>
              <a:ext cx="3160500" cy="1378800"/>
            </a:xfrm>
            <a:prstGeom prst="straightConnector1">
              <a:avLst/>
            </a:prstGeom>
            <a:noFill/>
            <a:ln w="114300" cap="flat" cmpd="sng">
              <a:solidFill>
                <a:srgbClr val="FF0000"/>
              </a:solidFill>
              <a:prstDash val="solid"/>
              <a:round/>
              <a:headEnd type="none" w="med" len="med"/>
              <a:tailEnd type="none" w="med" len="med"/>
            </a:ln>
          </p:spPr>
        </p:cxnSp>
      </p:grpSp>
      <p:sp>
        <p:nvSpPr>
          <p:cNvPr id="179" name="Google Shape;179;p22"/>
          <p:cNvSpPr/>
          <p:nvPr/>
        </p:nvSpPr>
        <p:spPr>
          <a:xfrm>
            <a:off x="394682" y="2999900"/>
            <a:ext cx="3700275" cy="2168052"/>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accent1"/>
                </a:solidFill>
                <a:latin typeface="Arial"/>
              </a:rPr>
              <a:t>Accurately</a:t>
            </a:r>
            <a:br>
              <a:rPr b="0" i="0" dirty="0">
                <a:ln w="9525" cap="flat" cmpd="sng">
                  <a:solidFill>
                    <a:schemeClr val="dk2"/>
                  </a:solidFill>
                  <a:prstDash val="solid"/>
                  <a:round/>
                  <a:headEnd type="none" w="sm" len="sm"/>
                  <a:tailEnd type="none" w="sm" len="sm"/>
                </a:ln>
                <a:solidFill>
                  <a:schemeClr val="lt2"/>
                </a:solidFill>
                <a:latin typeface="Arial"/>
              </a:rPr>
            </a:br>
            <a:r>
              <a:rPr b="0" i="0" dirty="0">
                <a:ln w="9525" cap="flat" cmpd="sng">
                  <a:solidFill>
                    <a:schemeClr val="dk2"/>
                  </a:solidFill>
                  <a:prstDash val="solid"/>
                  <a:round/>
                  <a:headEnd type="none" w="sm" len="sm"/>
                  <a:tailEnd type="none" w="sm" len="sm"/>
                </a:ln>
                <a:solidFill>
                  <a:schemeClr val="accent1"/>
                </a:solidFill>
                <a:latin typeface="Arial"/>
              </a:rPr>
              <a:t>copied</a:t>
            </a:r>
          </a:p>
        </p:txBody>
      </p:sp>
    </p:spTree>
    <p:extLst>
      <p:ext uri="{BB962C8B-B14F-4D97-AF65-F5344CB8AC3E}">
        <p14:creationId xmlns:p14="http://schemas.microsoft.com/office/powerpoint/2010/main" val="243078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p:nvPr/>
        </p:nvSpPr>
        <p:spPr>
          <a:xfrm rot="-1608549">
            <a:off x="-209233" y="1832804"/>
            <a:ext cx="7337366" cy="821091"/>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“The Bible is just a load of cobblers!”</a:t>
            </a:r>
            <a:endParaRPr sz="3600">
              <a:latin typeface="Times New Roman"/>
              <a:ea typeface="Times New Roman"/>
              <a:cs typeface="Times New Roman"/>
              <a:sym typeface="Times New Roman"/>
            </a:endParaRPr>
          </a:p>
        </p:txBody>
      </p:sp>
      <p:pic>
        <p:nvPicPr>
          <p:cNvPr id="110" name="Google Shape;110;p15"/>
          <p:cNvPicPr preferRelativeResize="0"/>
          <p:nvPr/>
        </p:nvPicPr>
        <p:blipFill rotWithShape="1">
          <a:blip r:embed="rId3">
            <a:alphaModFix/>
          </a:blip>
          <a:srcRect/>
          <a:stretch/>
        </p:blipFill>
        <p:spPr>
          <a:xfrm>
            <a:off x="7010399" y="4019112"/>
            <a:ext cx="1646906" cy="626664"/>
          </a:xfrm>
          <a:prstGeom prst="rect">
            <a:avLst/>
          </a:prstGeom>
          <a:noFill/>
          <a:ln>
            <a:noFill/>
          </a:ln>
        </p:spPr>
      </p:pic>
      <p:sp>
        <p:nvSpPr>
          <p:cNvPr id="111" name="Google Shape;111;p15"/>
          <p:cNvSpPr txBox="1"/>
          <p:nvPr/>
        </p:nvSpPr>
        <p:spPr>
          <a:xfrm rot="639174">
            <a:off x="903525" y="1715803"/>
            <a:ext cx="7336952" cy="855928"/>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“Morally disgusting rubbish!”</a:t>
            </a:r>
            <a:endParaRPr sz="3600">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cxnSp>
        <p:nvCxnSpPr>
          <p:cNvPr id="303" name="Google Shape;303;p36"/>
          <p:cNvCxnSpPr/>
          <p:nvPr/>
        </p:nvCxnSpPr>
        <p:spPr>
          <a:xfrm rot="10800000" flipH="1">
            <a:off x="248100" y="2019075"/>
            <a:ext cx="8644800" cy="15600"/>
          </a:xfrm>
          <a:prstGeom prst="straightConnector1">
            <a:avLst/>
          </a:prstGeom>
          <a:noFill/>
          <a:ln w="38100" cap="flat" cmpd="sng">
            <a:solidFill>
              <a:schemeClr val="dk2"/>
            </a:solidFill>
            <a:prstDash val="solid"/>
            <a:round/>
            <a:headEnd type="none" w="med" len="med"/>
            <a:tailEnd type="none" w="med" len="med"/>
          </a:ln>
        </p:spPr>
      </p:cxnSp>
      <p:pic>
        <p:nvPicPr>
          <p:cNvPr id="304" name="Google Shape;304;p36"/>
          <p:cNvPicPr preferRelativeResize="0"/>
          <p:nvPr/>
        </p:nvPicPr>
        <p:blipFill>
          <a:blip r:embed="rId3">
            <a:alphaModFix/>
          </a:blip>
          <a:stretch>
            <a:fillRect/>
          </a:stretch>
        </p:blipFill>
        <p:spPr>
          <a:xfrm>
            <a:off x="3878550" y="2172175"/>
            <a:ext cx="747774" cy="1128725"/>
          </a:xfrm>
          <a:prstGeom prst="rect">
            <a:avLst/>
          </a:prstGeom>
          <a:noFill/>
          <a:ln>
            <a:noFill/>
          </a:ln>
        </p:spPr>
      </p:pic>
      <p:sp>
        <p:nvSpPr>
          <p:cNvPr id="305" name="Google Shape;305;p36"/>
          <p:cNvSpPr/>
          <p:nvPr/>
        </p:nvSpPr>
        <p:spPr>
          <a:xfrm flipH="1">
            <a:off x="6677400" y="1410175"/>
            <a:ext cx="2367900" cy="5727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36"/>
          <p:cNvPicPr preferRelativeResize="0"/>
          <p:nvPr/>
        </p:nvPicPr>
        <p:blipFill>
          <a:blip r:embed="rId4">
            <a:alphaModFix/>
          </a:blip>
          <a:stretch>
            <a:fillRect/>
          </a:stretch>
        </p:blipFill>
        <p:spPr>
          <a:xfrm>
            <a:off x="6215624" y="2172175"/>
            <a:ext cx="856050" cy="985450"/>
          </a:xfrm>
          <a:prstGeom prst="rect">
            <a:avLst/>
          </a:prstGeom>
          <a:noFill/>
          <a:ln>
            <a:noFill/>
          </a:ln>
        </p:spPr>
      </p:pic>
      <p:sp>
        <p:nvSpPr>
          <p:cNvPr id="307" name="Google Shape;307;p36"/>
          <p:cNvSpPr/>
          <p:nvPr/>
        </p:nvSpPr>
        <p:spPr>
          <a:xfrm>
            <a:off x="6025125" y="3472775"/>
            <a:ext cx="2781300" cy="1557000"/>
          </a:xfrm>
          <a:prstGeom prst="wedgeRectCallout">
            <a:avLst>
              <a:gd name="adj1" fmla="val -28829"/>
              <a:gd name="adj2" fmla="val -71134"/>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Earliest Complete Hebrew Manuscript: AD 1008</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cxnSp>
        <p:nvCxnSpPr>
          <p:cNvPr id="312" name="Google Shape;312;p37"/>
          <p:cNvCxnSpPr/>
          <p:nvPr/>
        </p:nvCxnSpPr>
        <p:spPr>
          <a:xfrm rot="10800000" flipH="1">
            <a:off x="248100" y="2019075"/>
            <a:ext cx="8644800" cy="15600"/>
          </a:xfrm>
          <a:prstGeom prst="straightConnector1">
            <a:avLst/>
          </a:prstGeom>
          <a:noFill/>
          <a:ln w="38100" cap="flat" cmpd="sng">
            <a:solidFill>
              <a:schemeClr val="dk2"/>
            </a:solidFill>
            <a:prstDash val="solid"/>
            <a:round/>
            <a:headEnd type="none" w="med" len="med"/>
            <a:tailEnd type="none" w="med" len="med"/>
          </a:ln>
        </p:spPr>
      </p:cxnSp>
      <p:pic>
        <p:nvPicPr>
          <p:cNvPr id="313" name="Google Shape;313;p37"/>
          <p:cNvPicPr preferRelativeResize="0"/>
          <p:nvPr/>
        </p:nvPicPr>
        <p:blipFill>
          <a:blip r:embed="rId3">
            <a:alphaModFix/>
          </a:blip>
          <a:stretch>
            <a:fillRect/>
          </a:stretch>
        </p:blipFill>
        <p:spPr>
          <a:xfrm>
            <a:off x="3878550" y="2172175"/>
            <a:ext cx="747774" cy="1128725"/>
          </a:xfrm>
          <a:prstGeom prst="rect">
            <a:avLst/>
          </a:prstGeom>
          <a:noFill/>
          <a:ln>
            <a:noFill/>
          </a:ln>
        </p:spPr>
      </p:pic>
      <p:sp>
        <p:nvSpPr>
          <p:cNvPr id="314" name="Google Shape;314;p37"/>
          <p:cNvSpPr/>
          <p:nvPr/>
        </p:nvSpPr>
        <p:spPr>
          <a:xfrm flipH="1">
            <a:off x="3681825" y="1400650"/>
            <a:ext cx="2820300" cy="5727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7"/>
          <p:cNvSpPr/>
          <p:nvPr/>
        </p:nvSpPr>
        <p:spPr>
          <a:xfrm flipH="1">
            <a:off x="6677400" y="1410175"/>
            <a:ext cx="2367900" cy="5727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6" name="Google Shape;316;p37"/>
          <p:cNvPicPr preferRelativeResize="0"/>
          <p:nvPr/>
        </p:nvPicPr>
        <p:blipFill>
          <a:blip r:embed="rId4">
            <a:alphaModFix/>
          </a:blip>
          <a:stretch>
            <a:fillRect/>
          </a:stretch>
        </p:blipFill>
        <p:spPr>
          <a:xfrm>
            <a:off x="6215624" y="2172175"/>
            <a:ext cx="856050" cy="985450"/>
          </a:xfrm>
          <a:prstGeom prst="rect">
            <a:avLst/>
          </a:prstGeom>
          <a:noFill/>
          <a:ln>
            <a:noFill/>
          </a:ln>
        </p:spPr>
      </p:pic>
      <p:sp>
        <p:nvSpPr>
          <p:cNvPr id="317" name="Google Shape;317;p37"/>
          <p:cNvSpPr/>
          <p:nvPr/>
        </p:nvSpPr>
        <p:spPr>
          <a:xfrm>
            <a:off x="6025125" y="3472775"/>
            <a:ext cx="2781300" cy="1557000"/>
          </a:xfrm>
          <a:prstGeom prst="wedgeRectCallout">
            <a:avLst>
              <a:gd name="adj1" fmla="val -28829"/>
              <a:gd name="adj2" fmla="val -71134"/>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Earliest Complete Hebrew Manuscript: AD 1008</a:t>
            </a:r>
            <a:endParaRPr sz="2400"/>
          </a:p>
        </p:txBody>
      </p:sp>
      <p:sp>
        <p:nvSpPr>
          <p:cNvPr id="318" name="Google Shape;318;p37"/>
          <p:cNvSpPr/>
          <p:nvPr/>
        </p:nvSpPr>
        <p:spPr>
          <a:xfrm>
            <a:off x="3119950" y="3499725"/>
            <a:ext cx="2265000" cy="1512600"/>
          </a:xfrm>
          <a:prstGeom prst="wedgeRectCallout">
            <a:avLst>
              <a:gd name="adj1" fmla="val -21985"/>
              <a:gd name="adj2" fmla="val -134074"/>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Earliest Dead Sea Scrolls ~250 BC</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cxnSp>
        <p:nvCxnSpPr>
          <p:cNvPr id="323" name="Google Shape;323;p38"/>
          <p:cNvCxnSpPr/>
          <p:nvPr/>
        </p:nvCxnSpPr>
        <p:spPr>
          <a:xfrm rot="10800000" flipH="1">
            <a:off x="248100" y="2019075"/>
            <a:ext cx="8644800" cy="15600"/>
          </a:xfrm>
          <a:prstGeom prst="straightConnector1">
            <a:avLst/>
          </a:prstGeom>
          <a:noFill/>
          <a:ln w="38100" cap="flat" cmpd="sng">
            <a:solidFill>
              <a:schemeClr val="dk2"/>
            </a:solidFill>
            <a:prstDash val="solid"/>
            <a:round/>
            <a:headEnd type="none" w="med" len="med"/>
            <a:tailEnd type="none" w="med" len="med"/>
          </a:ln>
        </p:spPr>
      </p:cxnSp>
      <p:pic>
        <p:nvPicPr>
          <p:cNvPr id="324" name="Google Shape;324;p38"/>
          <p:cNvPicPr preferRelativeResize="0"/>
          <p:nvPr/>
        </p:nvPicPr>
        <p:blipFill>
          <a:blip r:embed="rId3">
            <a:alphaModFix/>
          </a:blip>
          <a:stretch>
            <a:fillRect/>
          </a:stretch>
        </p:blipFill>
        <p:spPr>
          <a:xfrm>
            <a:off x="3878550" y="2172175"/>
            <a:ext cx="747774" cy="1128725"/>
          </a:xfrm>
          <a:prstGeom prst="rect">
            <a:avLst/>
          </a:prstGeom>
          <a:noFill/>
          <a:ln>
            <a:noFill/>
          </a:ln>
        </p:spPr>
      </p:pic>
      <p:sp>
        <p:nvSpPr>
          <p:cNvPr id="325" name="Google Shape;325;p38"/>
          <p:cNvSpPr/>
          <p:nvPr/>
        </p:nvSpPr>
        <p:spPr>
          <a:xfrm flipH="1">
            <a:off x="3681825" y="1400650"/>
            <a:ext cx="2820300" cy="5727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8"/>
          <p:cNvSpPr/>
          <p:nvPr/>
        </p:nvSpPr>
        <p:spPr>
          <a:xfrm flipH="1">
            <a:off x="6677400" y="1410175"/>
            <a:ext cx="2367900" cy="5727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7" name="Google Shape;327;p38"/>
          <p:cNvPicPr preferRelativeResize="0"/>
          <p:nvPr/>
        </p:nvPicPr>
        <p:blipFill>
          <a:blip r:embed="rId4">
            <a:alphaModFix/>
          </a:blip>
          <a:stretch>
            <a:fillRect/>
          </a:stretch>
        </p:blipFill>
        <p:spPr>
          <a:xfrm>
            <a:off x="6215624" y="2172175"/>
            <a:ext cx="856050" cy="985450"/>
          </a:xfrm>
          <a:prstGeom prst="rect">
            <a:avLst/>
          </a:prstGeom>
          <a:noFill/>
          <a:ln>
            <a:noFill/>
          </a:ln>
        </p:spPr>
      </p:pic>
      <p:sp>
        <p:nvSpPr>
          <p:cNvPr id="328" name="Google Shape;328;p38"/>
          <p:cNvSpPr/>
          <p:nvPr/>
        </p:nvSpPr>
        <p:spPr>
          <a:xfrm>
            <a:off x="366375" y="1740525"/>
            <a:ext cx="2820300" cy="5727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8"/>
          <p:cNvSpPr/>
          <p:nvPr/>
        </p:nvSpPr>
        <p:spPr>
          <a:xfrm>
            <a:off x="6025125" y="3472775"/>
            <a:ext cx="2781300" cy="1557000"/>
          </a:xfrm>
          <a:prstGeom prst="wedgeRectCallout">
            <a:avLst>
              <a:gd name="adj1" fmla="val -28829"/>
              <a:gd name="adj2" fmla="val -71134"/>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Earliest Complete Hebrew Manuscript: AD 1008</a:t>
            </a:r>
            <a:endParaRPr sz="2400"/>
          </a:p>
        </p:txBody>
      </p:sp>
      <p:sp>
        <p:nvSpPr>
          <p:cNvPr id="330" name="Google Shape;330;p38"/>
          <p:cNvSpPr/>
          <p:nvPr/>
        </p:nvSpPr>
        <p:spPr>
          <a:xfrm>
            <a:off x="3119950" y="3499725"/>
            <a:ext cx="2265000" cy="1512600"/>
          </a:xfrm>
          <a:prstGeom prst="wedgeRectCallout">
            <a:avLst>
              <a:gd name="adj1" fmla="val -21985"/>
              <a:gd name="adj2" fmla="val -134074"/>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Earliest Dead Sea Scrolls ~250 BC</a:t>
            </a:r>
            <a:endParaRPr sz="2400"/>
          </a:p>
        </p:txBody>
      </p:sp>
      <p:sp>
        <p:nvSpPr>
          <p:cNvPr id="331" name="Google Shape;331;p38"/>
          <p:cNvSpPr/>
          <p:nvPr/>
        </p:nvSpPr>
        <p:spPr>
          <a:xfrm>
            <a:off x="366375" y="2703800"/>
            <a:ext cx="2528100" cy="2325900"/>
          </a:xfrm>
          <a:prstGeom prst="wedgeRectCallout">
            <a:avLst>
              <a:gd name="adj1" fmla="val -5086"/>
              <a:gd name="adj2" fmla="val -66680"/>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Bible ‘events’: </a:t>
            </a:r>
            <a:endParaRPr sz="2400" dirty="0"/>
          </a:p>
          <a:p>
            <a:pPr marL="0" lvl="0" indent="0" algn="ctr" rtl="0">
              <a:spcBef>
                <a:spcPts val="0"/>
              </a:spcBef>
              <a:spcAft>
                <a:spcPts val="0"/>
              </a:spcAft>
              <a:buNone/>
            </a:pPr>
            <a:r>
              <a:rPr lang="en-GB" sz="2400" dirty="0"/>
              <a:t>Exodus</a:t>
            </a:r>
            <a:r>
              <a:rPr lang="en" sz="2400" dirty="0"/>
              <a:t> ~ 1250 BC</a:t>
            </a:r>
            <a:endParaRPr sz="2400" dirty="0"/>
          </a:p>
          <a:p>
            <a:pPr marL="0" lvl="0" indent="0" algn="ctr" rtl="0">
              <a:spcBef>
                <a:spcPts val="0"/>
              </a:spcBef>
              <a:spcAft>
                <a:spcPts val="0"/>
              </a:spcAft>
              <a:buNone/>
            </a:pPr>
            <a:r>
              <a:rPr lang="en" sz="2400" dirty="0"/>
              <a:t>Building of Second Temple 516 BC</a:t>
            </a:r>
            <a:endParaRPr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cxnSp>
        <p:nvCxnSpPr>
          <p:cNvPr id="323" name="Google Shape;323;p38"/>
          <p:cNvCxnSpPr/>
          <p:nvPr/>
        </p:nvCxnSpPr>
        <p:spPr>
          <a:xfrm rot="10800000" flipH="1">
            <a:off x="248100" y="2019075"/>
            <a:ext cx="8644800" cy="15600"/>
          </a:xfrm>
          <a:prstGeom prst="straightConnector1">
            <a:avLst/>
          </a:prstGeom>
          <a:noFill/>
          <a:ln w="38100" cap="flat" cmpd="sng">
            <a:solidFill>
              <a:schemeClr val="dk2"/>
            </a:solidFill>
            <a:prstDash val="solid"/>
            <a:round/>
            <a:headEnd type="none" w="med" len="med"/>
            <a:tailEnd type="none" w="med" len="med"/>
          </a:ln>
        </p:spPr>
      </p:cxnSp>
      <p:sp>
        <p:nvSpPr>
          <p:cNvPr id="328" name="Google Shape;328;p38"/>
          <p:cNvSpPr/>
          <p:nvPr/>
        </p:nvSpPr>
        <p:spPr>
          <a:xfrm>
            <a:off x="366374" y="1740525"/>
            <a:ext cx="7029507" cy="5727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5C6A28AC-C951-4E8B-AC31-186AEB85A5F7}"/>
              </a:ext>
            </a:extLst>
          </p:cNvPr>
          <p:cNvGrpSpPr/>
          <p:nvPr/>
        </p:nvGrpSpPr>
        <p:grpSpPr>
          <a:xfrm>
            <a:off x="7678271" y="1400650"/>
            <a:ext cx="1367029" cy="1900250"/>
            <a:chOff x="3681825" y="1400650"/>
            <a:chExt cx="5363475" cy="1900250"/>
          </a:xfrm>
        </p:grpSpPr>
        <p:pic>
          <p:nvPicPr>
            <p:cNvPr id="324" name="Google Shape;324;p38"/>
            <p:cNvPicPr preferRelativeResize="0"/>
            <p:nvPr/>
          </p:nvPicPr>
          <p:blipFill>
            <a:blip r:embed="rId3">
              <a:alphaModFix/>
            </a:blip>
            <a:stretch>
              <a:fillRect/>
            </a:stretch>
          </p:blipFill>
          <p:spPr>
            <a:xfrm>
              <a:off x="3878550" y="2172175"/>
              <a:ext cx="747774" cy="1128725"/>
            </a:xfrm>
            <a:prstGeom prst="rect">
              <a:avLst/>
            </a:prstGeom>
            <a:noFill/>
            <a:ln>
              <a:noFill/>
            </a:ln>
          </p:spPr>
        </p:pic>
        <p:sp>
          <p:nvSpPr>
            <p:cNvPr id="325" name="Google Shape;325;p38"/>
            <p:cNvSpPr/>
            <p:nvPr/>
          </p:nvSpPr>
          <p:spPr>
            <a:xfrm flipH="1">
              <a:off x="3681825" y="1400650"/>
              <a:ext cx="2820300" cy="5727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8"/>
            <p:cNvSpPr/>
            <p:nvPr/>
          </p:nvSpPr>
          <p:spPr>
            <a:xfrm flipH="1">
              <a:off x="6677400" y="1410175"/>
              <a:ext cx="2367900" cy="5727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7" name="Google Shape;327;p38"/>
            <p:cNvPicPr preferRelativeResize="0"/>
            <p:nvPr/>
          </p:nvPicPr>
          <p:blipFill>
            <a:blip r:embed="rId4">
              <a:alphaModFix/>
            </a:blip>
            <a:stretch>
              <a:fillRect/>
            </a:stretch>
          </p:blipFill>
          <p:spPr>
            <a:xfrm>
              <a:off x="6215624" y="2172175"/>
              <a:ext cx="856050" cy="985450"/>
            </a:xfrm>
            <a:prstGeom prst="rect">
              <a:avLst/>
            </a:prstGeom>
            <a:noFill/>
            <a:ln>
              <a:noFill/>
            </a:ln>
          </p:spPr>
        </p:pic>
      </p:grpSp>
      <p:sp>
        <p:nvSpPr>
          <p:cNvPr id="331" name="Google Shape;331;p38"/>
          <p:cNvSpPr/>
          <p:nvPr/>
        </p:nvSpPr>
        <p:spPr>
          <a:xfrm>
            <a:off x="366375" y="2703800"/>
            <a:ext cx="2528100" cy="2325900"/>
          </a:xfrm>
          <a:prstGeom prst="wedgeRectCallout">
            <a:avLst>
              <a:gd name="adj1" fmla="val -5086"/>
              <a:gd name="adj2" fmla="val -66680"/>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Bible ‘events’: </a:t>
            </a:r>
            <a:endParaRPr sz="2400" dirty="0"/>
          </a:p>
          <a:p>
            <a:pPr marL="0" lvl="0" indent="0" algn="ctr" rtl="0">
              <a:spcBef>
                <a:spcPts val="0"/>
              </a:spcBef>
              <a:spcAft>
                <a:spcPts val="0"/>
              </a:spcAft>
              <a:buNone/>
            </a:pPr>
            <a:r>
              <a:rPr lang="en-GB" sz="2400" dirty="0"/>
              <a:t>Exodus</a:t>
            </a:r>
            <a:r>
              <a:rPr lang="en" sz="2400" dirty="0"/>
              <a:t> ~ 1250 BC</a:t>
            </a:r>
            <a:endParaRPr sz="2400" dirty="0"/>
          </a:p>
          <a:p>
            <a:pPr marL="0" lvl="0" indent="0" algn="ctr" rtl="0">
              <a:spcBef>
                <a:spcPts val="0"/>
              </a:spcBef>
              <a:spcAft>
                <a:spcPts val="0"/>
              </a:spcAft>
              <a:buNone/>
            </a:pPr>
            <a:r>
              <a:rPr lang="en" sz="2400" dirty="0"/>
              <a:t>Building of Second Temple 516 BC</a:t>
            </a:r>
            <a:endParaRPr sz="2400" dirty="0"/>
          </a:p>
        </p:txBody>
      </p:sp>
      <p:sp>
        <p:nvSpPr>
          <p:cNvPr id="12" name="Google Shape;325;p38">
            <a:extLst>
              <a:ext uri="{FF2B5EF4-FFF2-40B4-BE49-F238E27FC236}">
                <a16:creationId xmlns:a16="http://schemas.microsoft.com/office/drawing/2014/main" id="{76801EB8-30D0-47E4-B2ED-2CF8883EF50A}"/>
              </a:ext>
            </a:extLst>
          </p:cNvPr>
          <p:cNvSpPr/>
          <p:nvPr/>
        </p:nvSpPr>
        <p:spPr>
          <a:xfrm>
            <a:off x="632483" y="1729976"/>
            <a:ext cx="1115635" cy="277806"/>
          </a:xfrm>
          <a:prstGeom prst="curvedDownArrow">
            <a:avLst>
              <a:gd name="adj1" fmla="val 25000"/>
              <a:gd name="adj2" fmla="val 50000"/>
              <a:gd name="adj3" fmla="val 25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5;p38">
            <a:extLst>
              <a:ext uri="{FF2B5EF4-FFF2-40B4-BE49-F238E27FC236}">
                <a16:creationId xmlns:a16="http://schemas.microsoft.com/office/drawing/2014/main" id="{B2E22B8E-AFB2-46C9-ACCF-FDE7C8499C1C}"/>
              </a:ext>
            </a:extLst>
          </p:cNvPr>
          <p:cNvSpPr/>
          <p:nvPr/>
        </p:nvSpPr>
        <p:spPr>
          <a:xfrm>
            <a:off x="1972854" y="1726608"/>
            <a:ext cx="1115635" cy="277806"/>
          </a:xfrm>
          <a:prstGeom prst="curvedDownArrow">
            <a:avLst>
              <a:gd name="adj1" fmla="val 25000"/>
              <a:gd name="adj2" fmla="val 50000"/>
              <a:gd name="adj3" fmla="val 25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5;p38">
            <a:extLst>
              <a:ext uri="{FF2B5EF4-FFF2-40B4-BE49-F238E27FC236}">
                <a16:creationId xmlns:a16="http://schemas.microsoft.com/office/drawing/2014/main" id="{EC61F256-D74C-42B2-BDD6-A16292CFD8E1}"/>
              </a:ext>
            </a:extLst>
          </p:cNvPr>
          <p:cNvSpPr/>
          <p:nvPr/>
        </p:nvSpPr>
        <p:spPr>
          <a:xfrm>
            <a:off x="3359314" y="1726608"/>
            <a:ext cx="1115635" cy="277806"/>
          </a:xfrm>
          <a:prstGeom prst="curvedDownArrow">
            <a:avLst>
              <a:gd name="adj1" fmla="val 25000"/>
              <a:gd name="adj2" fmla="val 50000"/>
              <a:gd name="adj3" fmla="val 25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5;p38">
            <a:extLst>
              <a:ext uri="{FF2B5EF4-FFF2-40B4-BE49-F238E27FC236}">
                <a16:creationId xmlns:a16="http://schemas.microsoft.com/office/drawing/2014/main" id="{51F9A842-E954-4140-A6EF-AD42E60B8A28}"/>
              </a:ext>
            </a:extLst>
          </p:cNvPr>
          <p:cNvSpPr/>
          <p:nvPr/>
        </p:nvSpPr>
        <p:spPr>
          <a:xfrm>
            <a:off x="4715138" y="1733938"/>
            <a:ext cx="1115635" cy="277806"/>
          </a:xfrm>
          <a:prstGeom prst="curvedDownArrow">
            <a:avLst>
              <a:gd name="adj1" fmla="val 25000"/>
              <a:gd name="adj2" fmla="val 50000"/>
              <a:gd name="adj3" fmla="val 25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5;p38">
            <a:extLst>
              <a:ext uri="{FF2B5EF4-FFF2-40B4-BE49-F238E27FC236}">
                <a16:creationId xmlns:a16="http://schemas.microsoft.com/office/drawing/2014/main" id="{D77A97CD-FD81-478B-A1EC-E8E72ABCCF4C}"/>
              </a:ext>
            </a:extLst>
          </p:cNvPr>
          <p:cNvSpPr/>
          <p:nvPr/>
        </p:nvSpPr>
        <p:spPr>
          <a:xfrm>
            <a:off x="6021465" y="1726608"/>
            <a:ext cx="1115635" cy="277806"/>
          </a:xfrm>
          <a:prstGeom prst="curvedDownArrow">
            <a:avLst>
              <a:gd name="adj1" fmla="val 25000"/>
              <a:gd name="adj2" fmla="val 50000"/>
              <a:gd name="adj3" fmla="val 25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Oval 2">
            <a:extLst>
              <a:ext uri="{FF2B5EF4-FFF2-40B4-BE49-F238E27FC236}">
                <a16:creationId xmlns:a16="http://schemas.microsoft.com/office/drawing/2014/main" id="{D48BB98E-2B39-4282-809A-910D364AD93A}"/>
              </a:ext>
            </a:extLst>
          </p:cNvPr>
          <p:cNvSpPr/>
          <p:nvPr/>
        </p:nvSpPr>
        <p:spPr>
          <a:xfrm>
            <a:off x="508687" y="1968647"/>
            <a:ext cx="103540" cy="10085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49704291-FC96-49EB-9414-1D91F4116B3B}"/>
              </a:ext>
            </a:extLst>
          </p:cNvPr>
          <p:cNvSpPr/>
          <p:nvPr/>
        </p:nvSpPr>
        <p:spPr>
          <a:xfrm>
            <a:off x="1800990" y="1968646"/>
            <a:ext cx="103540" cy="10085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55AF42F-70C2-4415-989E-CDE6DFBC77A6}"/>
              </a:ext>
            </a:extLst>
          </p:cNvPr>
          <p:cNvSpPr/>
          <p:nvPr/>
        </p:nvSpPr>
        <p:spPr>
          <a:xfrm>
            <a:off x="3175641" y="1968646"/>
            <a:ext cx="103540" cy="10085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85F8C5DE-A42A-4381-8A0B-6F3D80698759}"/>
              </a:ext>
            </a:extLst>
          </p:cNvPr>
          <p:cNvSpPr/>
          <p:nvPr/>
        </p:nvSpPr>
        <p:spPr>
          <a:xfrm>
            <a:off x="4528750" y="1968646"/>
            <a:ext cx="103540" cy="10085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541403BA-C597-4E8C-8E20-A64E8D261FEE}"/>
              </a:ext>
            </a:extLst>
          </p:cNvPr>
          <p:cNvSpPr/>
          <p:nvPr/>
        </p:nvSpPr>
        <p:spPr>
          <a:xfrm>
            <a:off x="5873251" y="1976448"/>
            <a:ext cx="103540" cy="10085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983532D1-49FD-47B0-B534-BA8B16E33F3D}"/>
              </a:ext>
            </a:extLst>
          </p:cNvPr>
          <p:cNvSpPr/>
          <p:nvPr/>
        </p:nvSpPr>
        <p:spPr>
          <a:xfrm>
            <a:off x="7151455" y="1968645"/>
            <a:ext cx="103540" cy="10085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2353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I</a:t>
            </a:r>
            <a:endParaRPr sz="3600" dirty="0"/>
          </a:p>
        </p:txBody>
      </p:sp>
      <p:pic>
        <p:nvPicPr>
          <p:cNvPr id="1026" name="Picture 2" descr="Image result for merneptah stele">
            <a:extLst>
              <a:ext uri="{FF2B5EF4-FFF2-40B4-BE49-F238E27FC236}">
                <a16:creationId xmlns:a16="http://schemas.microsoft.com/office/drawing/2014/main" id="{69566527-E576-48CC-9F29-4128B9746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245" y="1344706"/>
            <a:ext cx="2428180" cy="379879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B8B7C8F-3DAA-4853-A3AE-DD9BE7783A90}"/>
              </a:ext>
            </a:extLst>
          </p:cNvPr>
          <p:cNvGrpSpPr/>
          <p:nvPr/>
        </p:nvGrpSpPr>
        <p:grpSpPr>
          <a:xfrm>
            <a:off x="3955063" y="1405217"/>
            <a:ext cx="2428181" cy="3796171"/>
            <a:chOff x="3955063" y="1405217"/>
            <a:chExt cx="2428181" cy="3796171"/>
          </a:xfrm>
        </p:grpSpPr>
        <p:pic>
          <p:nvPicPr>
            <p:cNvPr id="1028" name="Picture 4" descr="Image result for merneptah stele">
              <a:extLst>
                <a:ext uri="{FF2B5EF4-FFF2-40B4-BE49-F238E27FC236}">
                  <a16:creationId xmlns:a16="http://schemas.microsoft.com/office/drawing/2014/main" id="{B09C998F-F157-458F-B379-C2CF0C615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063" y="1405217"/>
              <a:ext cx="2428181" cy="37961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6501DA0-6781-4DD9-8283-217F38B6EC8C}"/>
                </a:ext>
              </a:extLst>
            </p:cNvPr>
            <p:cNvSpPr/>
            <p:nvPr/>
          </p:nvSpPr>
          <p:spPr>
            <a:xfrm>
              <a:off x="4850758" y="4779059"/>
              <a:ext cx="336417" cy="10487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1569660"/>
          </a:xfrm>
          <a:prstGeom prst="rect">
            <a:avLst/>
          </a:prstGeom>
          <a:noFill/>
        </p:spPr>
        <p:txBody>
          <a:bodyPr wrap="square" rtlCol="0">
            <a:spAutoFit/>
          </a:bodyPr>
          <a:lstStyle/>
          <a:p>
            <a:pPr algn="ctr"/>
            <a:r>
              <a:rPr lang="en-GB" sz="3200" dirty="0" err="1">
                <a:latin typeface="Gill Sans" panose="020B0604020202020204" charset="0"/>
              </a:rPr>
              <a:t>Merenptah’s</a:t>
            </a:r>
            <a:r>
              <a:rPr lang="en-GB" sz="3200" dirty="0"/>
              <a:t> Victory Stele </a:t>
            </a:r>
          </a:p>
          <a:p>
            <a:pPr algn="ctr"/>
            <a:r>
              <a:rPr lang="en-GB" sz="3200" dirty="0"/>
              <a:t>(~1200 BC)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I</a:t>
            </a:r>
            <a:endParaRPr sz="3600" dirty="0"/>
          </a:p>
        </p:txBody>
      </p:sp>
      <p:pic>
        <p:nvPicPr>
          <p:cNvPr id="1026" name="Picture 2" descr="Image result for merneptah stele">
            <a:extLst>
              <a:ext uri="{FF2B5EF4-FFF2-40B4-BE49-F238E27FC236}">
                <a16:creationId xmlns:a16="http://schemas.microsoft.com/office/drawing/2014/main" id="{69566527-E576-48CC-9F29-4128B9746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245" y="1344706"/>
            <a:ext cx="2428180" cy="379879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B8B7C8F-3DAA-4853-A3AE-DD9BE7783A90}"/>
              </a:ext>
            </a:extLst>
          </p:cNvPr>
          <p:cNvGrpSpPr/>
          <p:nvPr/>
        </p:nvGrpSpPr>
        <p:grpSpPr>
          <a:xfrm>
            <a:off x="3955063" y="1405217"/>
            <a:ext cx="2428181" cy="3796171"/>
            <a:chOff x="3955063" y="1405217"/>
            <a:chExt cx="2428181" cy="3796171"/>
          </a:xfrm>
        </p:grpSpPr>
        <p:pic>
          <p:nvPicPr>
            <p:cNvPr id="1028" name="Picture 4" descr="Image result for merneptah stele">
              <a:extLst>
                <a:ext uri="{FF2B5EF4-FFF2-40B4-BE49-F238E27FC236}">
                  <a16:creationId xmlns:a16="http://schemas.microsoft.com/office/drawing/2014/main" id="{B09C998F-F157-458F-B379-C2CF0C615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063" y="1405217"/>
              <a:ext cx="2428181" cy="37961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6501DA0-6781-4DD9-8283-217F38B6EC8C}"/>
                </a:ext>
              </a:extLst>
            </p:cNvPr>
            <p:cNvSpPr/>
            <p:nvPr/>
          </p:nvSpPr>
          <p:spPr>
            <a:xfrm>
              <a:off x="4850758" y="4779059"/>
              <a:ext cx="336417" cy="10487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2554545"/>
          </a:xfrm>
          <a:prstGeom prst="rect">
            <a:avLst/>
          </a:prstGeom>
          <a:noFill/>
        </p:spPr>
        <p:txBody>
          <a:bodyPr wrap="square" rtlCol="0">
            <a:spAutoFit/>
          </a:bodyPr>
          <a:lstStyle/>
          <a:p>
            <a:pPr algn="ctr"/>
            <a:r>
              <a:rPr lang="en-GB" sz="3200" dirty="0" err="1">
                <a:latin typeface="Gill Sans" panose="020B0604020202020204" charset="0"/>
              </a:rPr>
              <a:t>Merenptah’s</a:t>
            </a:r>
            <a:r>
              <a:rPr lang="en-GB" sz="3200" dirty="0"/>
              <a:t> Victory Stele </a:t>
            </a:r>
          </a:p>
          <a:p>
            <a:pPr algn="ctr"/>
            <a:r>
              <a:rPr lang="en-GB" sz="3200" dirty="0"/>
              <a:t>(~1200 BC)</a:t>
            </a:r>
          </a:p>
          <a:p>
            <a:pPr algn="ctr"/>
            <a:endParaRPr lang="en-GB" sz="3200" dirty="0"/>
          </a:p>
          <a:p>
            <a:pPr algn="ctr"/>
            <a:r>
              <a:rPr lang="en-GB" sz="3200" dirty="0"/>
              <a:t>“Israel”</a:t>
            </a:r>
          </a:p>
        </p:txBody>
      </p:sp>
      <p:cxnSp>
        <p:nvCxnSpPr>
          <p:cNvPr id="6" name="Connector: Elbow 5">
            <a:extLst>
              <a:ext uri="{FF2B5EF4-FFF2-40B4-BE49-F238E27FC236}">
                <a16:creationId xmlns:a16="http://schemas.microsoft.com/office/drawing/2014/main" id="{B777F651-1DFE-407E-8A24-E8515764F7F3}"/>
              </a:ext>
            </a:extLst>
          </p:cNvPr>
          <p:cNvCxnSpPr>
            <a:cxnSpLocks/>
          </p:cNvCxnSpPr>
          <p:nvPr/>
        </p:nvCxnSpPr>
        <p:spPr>
          <a:xfrm>
            <a:off x="2030506" y="3314700"/>
            <a:ext cx="2716306" cy="1464359"/>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905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II</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2062103"/>
          </a:xfrm>
          <a:prstGeom prst="rect">
            <a:avLst/>
          </a:prstGeom>
          <a:noFill/>
        </p:spPr>
        <p:txBody>
          <a:bodyPr wrap="square" rtlCol="0">
            <a:spAutoFit/>
          </a:bodyPr>
          <a:lstStyle/>
          <a:p>
            <a:pPr algn="ctr"/>
            <a:r>
              <a:rPr lang="en-GB" sz="3200" dirty="0" err="1">
                <a:latin typeface="Gill Sans" panose="020B0604020202020204" charset="0"/>
              </a:rPr>
              <a:t>Shoshenq’s</a:t>
            </a:r>
            <a:r>
              <a:rPr lang="en-GB" sz="3200" dirty="0"/>
              <a:t> Invasion of Palestine</a:t>
            </a:r>
          </a:p>
          <a:p>
            <a:pPr algn="ctr"/>
            <a:r>
              <a:rPr lang="en-GB" sz="3200" dirty="0"/>
              <a:t>(~925 BC)</a:t>
            </a:r>
          </a:p>
        </p:txBody>
      </p:sp>
      <p:pic>
        <p:nvPicPr>
          <p:cNvPr id="7170" name="Picture 2">
            <a:extLst>
              <a:ext uri="{FF2B5EF4-FFF2-40B4-BE49-F238E27FC236}">
                <a16:creationId xmlns:a16="http://schemas.microsoft.com/office/drawing/2014/main" id="{EBB05582-4F0A-4E58-ADCC-D816903C4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900" y="1351429"/>
            <a:ext cx="2846394" cy="37920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C5C6E2-B6D1-45C7-AEBC-B72A7D6B2E58}"/>
              </a:ext>
            </a:extLst>
          </p:cNvPr>
          <p:cNvSpPr txBox="1"/>
          <p:nvPr/>
        </p:nvSpPr>
        <p:spPr>
          <a:xfrm>
            <a:off x="6603253" y="4435614"/>
            <a:ext cx="2212041" cy="707886"/>
          </a:xfrm>
          <a:prstGeom prst="rect">
            <a:avLst/>
          </a:prstGeom>
          <a:solidFill>
            <a:schemeClr val="accent1"/>
          </a:solidFill>
        </p:spPr>
        <p:txBody>
          <a:bodyPr wrap="square" rtlCol="0">
            <a:spAutoFit/>
          </a:bodyPr>
          <a:lstStyle/>
          <a:p>
            <a:r>
              <a:rPr lang="en-GB" sz="1000" dirty="0"/>
              <a:t>By Olaf </a:t>
            </a:r>
            <a:r>
              <a:rPr lang="en-GB" sz="1000" dirty="0" err="1"/>
              <a:t>Tausch</a:t>
            </a:r>
            <a:r>
              <a:rPr lang="en-GB" sz="1000" dirty="0"/>
              <a:t> - Own work, CC BY 3.0, https://commons.wikimedia.org/w/index.php?curid=9870676</a:t>
            </a:r>
          </a:p>
        </p:txBody>
      </p:sp>
      <p:sp>
        <p:nvSpPr>
          <p:cNvPr id="7" name="TextBox 6">
            <a:extLst>
              <a:ext uri="{FF2B5EF4-FFF2-40B4-BE49-F238E27FC236}">
                <a16:creationId xmlns:a16="http://schemas.microsoft.com/office/drawing/2014/main" id="{9B5ADA14-50F5-4A0A-80EB-14D8D9D0A31D}"/>
              </a:ext>
            </a:extLst>
          </p:cNvPr>
          <p:cNvSpPr txBox="1"/>
          <p:nvPr/>
        </p:nvSpPr>
        <p:spPr>
          <a:xfrm>
            <a:off x="383241" y="3832412"/>
            <a:ext cx="4867835" cy="1169551"/>
          </a:xfrm>
          <a:prstGeom prst="rect">
            <a:avLst/>
          </a:prstGeom>
          <a:solidFill>
            <a:schemeClr val="accent2"/>
          </a:solidFill>
        </p:spPr>
        <p:txBody>
          <a:bodyPr wrap="square" rtlCol="0">
            <a:spAutoFit/>
          </a:bodyPr>
          <a:lstStyle/>
          <a:p>
            <a:r>
              <a:rPr lang="en-GB" b="1" baseline="30000" dirty="0">
                <a:solidFill>
                  <a:schemeClr val="bg1"/>
                </a:solidFill>
                <a:latin typeface="Gill Sans" panose="020B0604020202020204" charset="0"/>
              </a:rPr>
              <a:t>25 </a:t>
            </a:r>
            <a:r>
              <a:rPr lang="en-GB" dirty="0">
                <a:solidFill>
                  <a:schemeClr val="bg1"/>
                </a:solidFill>
                <a:latin typeface="Gill Sans" panose="020B0604020202020204" charset="0"/>
              </a:rPr>
              <a:t>In the fifth year of King Rehoboam, Shishak king of Egypt attacked Jerusalem. </a:t>
            </a:r>
            <a:r>
              <a:rPr lang="en-GB" b="1" baseline="30000" dirty="0">
                <a:solidFill>
                  <a:schemeClr val="bg1"/>
                </a:solidFill>
                <a:latin typeface="Gill Sans" panose="020B0604020202020204" charset="0"/>
              </a:rPr>
              <a:t>26 </a:t>
            </a:r>
            <a:r>
              <a:rPr lang="en-GB" dirty="0">
                <a:solidFill>
                  <a:schemeClr val="bg1"/>
                </a:solidFill>
                <a:latin typeface="Gill Sans" panose="020B0604020202020204" charset="0"/>
              </a:rPr>
              <a:t>He carried off the treasures of the temple of the </a:t>
            </a:r>
            <a:r>
              <a:rPr lang="en-GB" cap="small" dirty="0">
                <a:solidFill>
                  <a:schemeClr val="bg1"/>
                </a:solidFill>
                <a:latin typeface="Gill Sans" panose="020B0604020202020204" charset="0"/>
              </a:rPr>
              <a:t>Lord</a:t>
            </a:r>
            <a:r>
              <a:rPr lang="en-GB" dirty="0">
                <a:solidFill>
                  <a:schemeClr val="bg1"/>
                </a:solidFill>
                <a:latin typeface="Gill Sans" panose="020B0604020202020204" charset="0"/>
              </a:rPr>
              <a:t> and the treasures of the royal palace. He took everything, including all the gold shields Solomon had made. (1 Kings 14:25-26)</a:t>
            </a:r>
          </a:p>
        </p:txBody>
      </p:sp>
    </p:spTree>
    <p:extLst>
      <p:ext uri="{BB962C8B-B14F-4D97-AF65-F5344CB8AC3E}">
        <p14:creationId xmlns:p14="http://schemas.microsoft.com/office/powerpoint/2010/main" val="1835719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III</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1569660"/>
          </a:xfrm>
          <a:prstGeom prst="rect">
            <a:avLst/>
          </a:prstGeom>
          <a:noFill/>
        </p:spPr>
        <p:txBody>
          <a:bodyPr wrap="square" rtlCol="0">
            <a:spAutoFit/>
          </a:bodyPr>
          <a:lstStyle/>
          <a:p>
            <a:pPr algn="ctr"/>
            <a:r>
              <a:rPr lang="en-GB" sz="3200" dirty="0" err="1">
                <a:latin typeface="Gill Sans" panose="020B0604020202020204" charset="0"/>
              </a:rPr>
              <a:t>Mesha</a:t>
            </a:r>
            <a:r>
              <a:rPr lang="en-GB" sz="3200" dirty="0">
                <a:latin typeface="Gill Sans" panose="020B0604020202020204" charset="0"/>
              </a:rPr>
              <a:t> Inscription</a:t>
            </a:r>
            <a:endParaRPr lang="en-GB" sz="3200" dirty="0"/>
          </a:p>
          <a:p>
            <a:pPr algn="ctr"/>
            <a:r>
              <a:rPr lang="en-GB" sz="3200" dirty="0"/>
              <a:t>(~840 BC)</a:t>
            </a:r>
          </a:p>
          <a:p>
            <a:pPr algn="ctr"/>
            <a:r>
              <a:rPr lang="en-GB" sz="3200" dirty="0"/>
              <a:t>2 Kings 3</a:t>
            </a:r>
          </a:p>
        </p:txBody>
      </p:sp>
      <p:pic>
        <p:nvPicPr>
          <p:cNvPr id="4098" name="Picture 2">
            <a:extLst>
              <a:ext uri="{FF2B5EF4-FFF2-40B4-BE49-F238E27FC236}">
                <a16:creationId xmlns:a16="http://schemas.microsoft.com/office/drawing/2014/main" id="{FA75A4AF-1D98-4FC3-962D-B470BEB44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181" y="1354507"/>
            <a:ext cx="2447942" cy="3778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45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III</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1569660"/>
          </a:xfrm>
          <a:prstGeom prst="rect">
            <a:avLst/>
          </a:prstGeom>
          <a:noFill/>
        </p:spPr>
        <p:txBody>
          <a:bodyPr wrap="square" rtlCol="0">
            <a:spAutoFit/>
          </a:bodyPr>
          <a:lstStyle/>
          <a:p>
            <a:pPr algn="ctr"/>
            <a:r>
              <a:rPr lang="en-GB" sz="3200" dirty="0" err="1">
                <a:latin typeface="Gill Sans" panose="020B0604020202020204" charset="0"/>
              </a:rPr>
              <a:t>Mesha</a:t>
            </a:r>
            <a:r>
              <a:rPr lang="en-GB" sz="3200" dirty="0">
                <a:latin typeface="Gill Sans" panose="020B0604020202020204" charset="0"/>
              </a:rPr>
              <a:t> Inscription</a:t>
            </a:r>
            <a:endParaRPr lang="en-GB" sz="3200" dirty="0"/>
          </a:p>
          <a:p>
            <a:pPr algn="ctr"/>
            <a:r>
              <a:rPr lang="en-GB" sz="3200" dirty="0"/>
              <a:t>(~840 BC)</a:t>
            </a:r>
          </a:p>
          <a:p>
            <a:pPr algn="ctr"/>
            <a:r>
              <a:rPr lang="en-GB" sz="3200" dirty="0"/>
              <a:t>2 Kings 3</a:t>
            </a:r>
          </a:p>
        </p:txBody>
      </p:sp>
      <p:pic>
        <p:nvPicPr>
          <p:cNvPr id="4098" name="Picture 2">
            <a:extLst>
              <a:ext uri="{FF2B5EF4-FFF2-40B4-BE49-F238E27FC236}">
                <a16:creationId xmlns:a16="http://schemas.microsoft.com/office/drawing/2014/main" id="{FA75A4AF-1D98-4FC3-962D-B470BEB44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181" y="1354507"/>
            <a:ext cx="2447942" cy="37786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AD27048-4541-45B9-ABD8-6BFF81BBB105}"/>
              </a:ext>
            </a:extLst>
          </p:cNvPr>
          <p:cNvPicPr>
            <a:picLocks noChangeAspect="1"/>
          </p:cNvPicPr>
          <p:nvPr/>
        </p:nvPicPr>
        <p:blipFill>
          <a:blip r:embed="rId4"/>
          <a:stretch>
            <a:fillRect/>
          </a:stretch>
        </p:blipFill>
        <p:spPr>
          <a:xfrm>
            <a:off x="995082" y="3295548"/>
            <a:ext cx="8148918" cy="1847952"/>
          </a:xfrm>
          <a:prstGeom prst="rect">
            <a:avLst/>
          </a:prstGeom>
        </p:spPr>
      </p:pic>
    </p:spTree>
    <p:extLst>
      <p:ext uri="{BB962C8B-B14F-4D97-AF65-F5344CB8AC3E}">
        <p14:creationId xmlns:p14="http://schemas.microsoft.com/office/powerpoint/2010/main" val="2740293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IV</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1077218"/>
          </a:xfrm>
          <a:prstGeom prst="rect">
            <a:avLst/>
          </a:prstGeom>
          <a:noFill/>
        </p:spPr>
        <p:txBody>
          <a:bodyPr wrap="square" rtlCol="0">
            <a:spAutoFit/>
          </a:bodyPr>
          <a:lstStyle/>
          <a:p>
            <a:pPr algn="ctr"/>
            <a:r>
              <a:rPr lang="en-GB" sz="3200" dirty="0">
                <a:latin typeface="Gill Sans" panose="020B0604020202020204" charset="0"/>
              </a:rPr>
              <a:t>Tel Dan Inscription</a:t>
            </a:r>
            <a:endParaRPr lang="en-GB" sz="3200" dirty="0"/>
          </a:p>
          <a:p>
            <a:pPr algn="ctr"/>
            <a:r>
              <a:rPr lang="en-GB" sz="3200" dirty="0"/>
              <a:t>(~800 BC)</a:t>
            </a:r>
          </a:p>
        </p:txBody>
      </p:sp>
      <p:pic>
        <p:nvPicPr>
          <p:cNvPr id="2052" name="Picture 4">
            <a:extLst>
              <a:ext uri="{FF2B5EF4-FFF2-40B4-BE49-F238E27FC236}">
                <a16:creationId xmlns:a16="http://schemas.microsoft.com/office/drawing/2014/main" id="{1AAC858D-E308-4F9A-AEE9-CD612BB51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032" y="1405217"/>
            <a:ext cx="3196872" cy="3092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DAA237-0041-48F0-9E36-B51B8B639C23}"/>
              </a:ext>
            </a:extLst>
          </p:cNvPr>
          <p:cNvSpPr txBox="1"/>
          <p:nvPr/>
        </p:nvSpPr>
        <p:spPr>
          <a:xfrm>
            <a:off x="7213212" y="4435614"/>
            <a:ext cx="1998024" cy="707886"/>
          </a:xfrm>
          <a:prstGeom prst="rect">
            <a:avLst/>
          </a:prstGeom>
          <a:noFill/>
        </p:spPr>
        <p:txBody>
          <a:bodyPr wrap="square" rtlCol="0">
            <a:spAutoFit/>
          </a:bodyPr>
          <a:lstStyle/>
          <a:p>
            <a:r>
              <a:rPr lang="en-GB" sz="1000" dirty="0">
                <a:latin typeface="Gill Sans" panose="020B0604020202020204" charset="0"/>
              </a:rPr>
              <a:t>By Oren </a:t>
            </a:r>
            <a:r>
              <a:rPr lang="en-GB" sz="1000" dirty="0" err="1">
                <a:latin typeface="Gill Sans" panose="020B0604020202020204" charset="0"/>
              </a:rPr>
              <a:t>Rozen</a:t>
            </a:r>
            <a:r>
              <a:rPr lang="en-GB" sz="1000" dirty="0">
                <a:latin typeface="Gill Sans" panose="020B0604020202020204" charset="0"/>
              </a:rPr>
              <a:t> - Own work, CC BY-SA 4.0, https://commons.wikimedia.org/w/index.php?curid=47055869</a:t>
            </a:r>
          </a:p>
        </p:txBody>
      </p:sp>
      <p:sp>
        <p:nvSpPr>
          <p:cNvPr id="7" name="TextBox 6">
            <a:extLst>
              <a:ext uri="{FF2B5EF4-FFF2-40B4-BE49-F238E27FC236}">
                <a16:creationId xmlns:a16="http://schemas.microsoft.com/office/drawing/2014/main" id="{F3955845-A47C-42A3-9C5E-96EBD849E37D}"/>
              </a:ext>
            </a:extLst>
          </p:cNvPr>
          <p:cNvSpPr txBox="1"/>
          <p:nvPr/>
        </p:nvSpPr>
        <p:spPr>
          <a:xfrm>
            <a:off x="1262888" y="3482378"/>
            <a:ext cx="5950324" cy="1015663"/>
          </a:xfrm>
          <a:prstGeom prst="rect">
            <a:avLst/>
          </a:prstGeom>
          <a:noFill/>
        </p:spPr>
        <p:txBody>
          <a:bodyPr wrap="square" rtlCol="0">
            <a:spAutoFit/>
          </a:bodyPr>
          <a:lstStyle/>
          <a:p>
            <a:pPr algn="r"/>
            <a:r>
              <a:rPr lang="he-IL" sz="2000" dirty="0">
                <a:latin typeface="Cardo" panose="02020600000000000000" pitchFamily="18" charset="-79"/>
                <a:ea typeface="Cardo" panose="02020600000000000000" pitchFamily="18" charset="-79"/>
                <a:cs typeface="Cardo" panose="02020600000000000000" pitchFamily="18" charset="-79"/>
              </a:rPr>
              <a:t>7. כב.ואלפי.פרש.[קתלת.אית.יהו]רם.בר.[אחאב.]</a:t>
            </a:r>
            <a:br>
              <a:rPr lang="he-IL" sz="2000" dirty="0">
                <a:latin typeface="Cardo" panose="02020600000000000000" pitchFamily="18" charset="-79"/>
                <a:ea typeface="Cardo" panose="02020600000000000000" pitchFamily="18" charset="-79"/>
                <a:cs typeface="Cardo" panose="02020600000000000000" pitchFamily="18" charset="-79"/>
              </a:rPr>
            </a:br>
            <a:r>
              <a:rPr lang="he-IL" sz="2000" dirty="0">
                <a:latin typeface="Cardo" panose="02020600000000000000" pitchFamily="18" charset="-79"/>
                <a:ea typeface="Cardo" panose="02020600000000000000" pitchFamily="18" charset="-79"/>
                <a:cs typeface="Cardo" panose="02020600000000000000" pitchFamily="18" charset="-79"/>
              </a:rPr>
              <a:t>8. מלך.ישראל.וקתל[ת.אית.אחז]יהו.בר[.יהורם.מל]</a:t>
            </a:r>
            <a:br>
              <a:rPr lang="he-IL" sz="2000" dirty="0">
                <a:latin typeface="Cardo" panose="02020600000000000000" pitchFamily="18" charset="-79"/>
                <a:ea typeface="Cardo" panose="02020600000000000000" pitchFamily="18" charset="-79"/>
                <a:cs typeface="Cardo" panose="02020600000000000000" pitchFamily="18" charset="-79"/>
              </a:rPr>
            </a:br>
            <a:r>
              <a:rPr lang="he-IL" sz="2000" dirty="0">
                <a:latin typeface="Cardo" panose="02020600000000000000" pitchFamily="18" charset="-79"/>
                <a:ea typeface="Cardo" panose="02020600000000000000" pitchFamily="18" charset="-79"/>
                <a:cs typeface="Cardo" panose="02020600000000000000" pitchFamily="18" charset="-79"/>
              </a:rPr>
              <a:t>9. ך.ביתדוד.ואשם.[אית.קרית.הם.חרבת</a:t>
            </a:r>
            <a:endParaRPr lang="en-GB" sz="2000" dirty="0">
              <a:latin typeface="Cardo" panose="02020600000000000000" pitchFamily="18" charset="-79"/>
              <a:ea typeface="Cardo" panose="02020600000000000000" pitchFamily="18" charset="-79"/>
              <a:cs typeface="Cardo" panose="02020600000000000000" pitchFamily="18" charset="-79"/>
            </a:endParaRPr>
          </a:p>
        </p:txBody>
      </p:sp>
      <p:sp>
        <p:nvSpPr>
          <p:cNvPr id="9" name="Oval 8">
            <a:extLst>
              <a:ext uri="{FF2B5EF4-FFF2-40B4-BE49-F238E27FC236}">
                <a16:creationId xmlns:a16="http://schemas.microsoft.com/office/drawing/2014/main" id="{E4D90DB0-A732-489D-B4BD-0BCB684732D7}"/>
              </a:ext>
            </a:extLst>
          </p:cNvPr>
          <p:cNvSpPr/>
          <p:nvPr/>
        </p:nvSpPr>
        <p:spPr>
          <a:xfrm>
            <a:off x="2927128" y="3455074"/>
            <a:ext cx="1089212" cy="450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2AAC617-9EE3-49B7-BB6A-C7B2F3D36371}"/>
              </a:ext>
            </a:extLst>
          </p:cNvPr>
          <p:cNvSpPr/>
          <p:nvPr/>
        </p:nvSpPr>
        <p:spPr>
          <a:xfrm>
            <a:off x="5328136" y="3724275"/>
            <a:ext cx="1889311" cy="531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104E9387-E551-4E3D-8163-F7E08BDAD590}"/>
              </a:ext>
            </a:extLst>
          </p:cNvPr>
          <p:cNvSpPr/>
          <p:nvPr/>
        </p:nvSpPr>
        <p:spPr>
          <a:xfrm>
            <a:off x="3065929" y="3778624"/>
            <a:ext cx="1089212" cy="45088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9C17D0B-02E7-47C1-967E-7CF3629505E8}"/>
              </a:ext>
            </a:extLst>
          </p:cNvPr>
          <p:cNvSpPr/>
          <p:nvPr/>
        </p:nvSpPr>
        <p:spPr>
          <a:xfrm>
            <a:off x="5488889" y="4051280"/>
            <a:ext cx="1889311" cy="53186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4169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p:nvPr/>
        </p:nvSpPr>
        <p:spPr>
          <a:xfrm rot="-1608549">
            <a:off x="-209233" y="1832804"/>
            <a:ext cx="7337366" cy="821091"/>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“The Bible is just a load of cobblers!”</a:t>
            </a:r>
            <a:endParaRPr sz="3600">
              <a:latin typeface="Times New Roman"/>
              <a:ea typeface="Times New Roman"/>
              <a:cs typeface="Times New Roman"/>
              <a:sym typeface="Times New Roman"/>
            </a:endParaRPr>
          </a:p>
        </p:txBody>
      </p:sp>
      <p:pic>
        <p:nvPicPr>
          <p:cNvPr id="117" name="Google Shape;117;p16"/>
          <p:cNvPicPr preferRelativeResize="0"/>
          <p:nvPr/>
        </p:nvPicPr>
        <p:blipFill rotWithShape="1">
          <a:blip r:embed="rId3">
            <a:alphaModFix/>
          </a:blip>
          <a:srcRect/>
          <a:stretch/>
        </p:blipFill>
        <p:spPr>
          <a:xfrm>
            <a:off x="7010399" y="4019112"/>
            <a:ext cx="1646906" cy="626664"/>
          </a:xfrm>
          <a:prstGeom prst="rect">
            <a:avLst/>
          </a:prstGeom>
          <a:noFill/>
          <a:ln>
            <a:noFill/>
          </a:ln>
        </p:spPr>
      </p:pic>
      <p:sp>
        <p:nvSpPr>
          <p:cNvPr id="118" name="Google Shape;118;p16"/>
          <p:cNvSpPr txBox="1"/>
          <p:nvPr/>
        </p:nvSpPr>
        <p:spPr>
          <a:xfrm rot="639174">
            <a:off x="903525" y="1715803"/>
            <a:ext cx="7336952" cy="855928"/>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“Morally disgusting rubbish!”</a:t>
            </a:r>
            <a:endParaRPr sz="3600">
              <a:latin typeface="Times New Roman"/>
              <a:ea typeface="Times New Roman"/>
              <a:cs typeface="Times New Roman"/>
              <a:sym typeface="Times New Roman"/>
            </a:endParaRPr>
          </a:p>
        </p:txBody>
      </p:sp>
      <p:sp>
        <p:nvSpPr>
          <p:cNvPr id="119" name="Google Shape;119;p16"/>
          <p:cNvSpPr txBox="1"/>
          <p:nvPr/>
        </p:nvSpPr>
        <p:spPr>
          <a:xfrm rot="-232818">
            <a:off x="742598" y="3104911"/>
            <a:ext cx="7336819" cy="1395803"/>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“A bunch of myths made up by ignorant Iron Age peasants”</a:t>
            </a:r>
            <a:endParaRPr sz="3600">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IV</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1569660"/>
          </a:xfrm>
          <a:prstGeom prst="rect">
            <a:avLst/>
          </a:prstGeom>
          <a:noFill/>
        </p:spPr>
        <p:txBody>
          <a:bodyPr wrap="square" rtlCol="0">
            <a:spAutoFit/>
          </a:bodyPr>
          <a:lstStyle/>
          <a:p>
            <a:pPr algn="ctr"/>
            <a:r>
              <a:rPr lang="en-GB" sz="3200" dirty="0">
                <a:latin typeface="Gill Sans" panose="020B0604020202020204" charset="0"/>
              </a:rPr>
              <a:t>Tel Dan Inscription</a:t>
            </a:r>
            <a:endParaRPr lang="en-GB" sz="3200" dirty="0"/>
          </a:p>
          <a:p>
            <a:pPr algn="ctr"/>
            <a:r>
              <a:rPr lang="en-GB" sz="3200" dirty="0"/>
              <a:t>(~800 BC)</a:t>
            </a:r>
          </a:p>
          <a:p>
            <a:pPr algn="ctr"/>
            <a:r>
              <a:rPr lang="en-GB" sz="3200" dirty="0"/>
              <a:t>2 Kings 8-9</a:t>
            </a:r>
          </a:p>
        </p:txBody>
      </p:sp>
      <p:pic>
        <p:nvPicPr>
          <p:cNvPr id="2052" name="Picture 4">
            <a:extLst>
              <a:ext uri="{FF2B5EF4-FFF2-40B4-BE49-F238E27FC236}">
                <a16:creationId xmlns:a16="http://schemas.microsoft.com/office/drawing/2014/main" id="{1AAC858D-E308-4F9A-AEE9-CD612BB51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032" y="1405217"/>
            <a:ext cx="3196872" cy="3092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DAA237-0041-48F0-9E36-B51B8B639C23}"/>
              </a:ext>
            </a:extLst>
          </p:cNvPr>
          <p:cNvSpPr txBox="1"/>
          <p:nvPr/>
        </p:nvSpPr>
        <p:spPr>
          <a:xfrm>
            <a:off x="7213212" y="4435614"/>
            <a:ext cx="1998024" cy="707886"/>
          </a:xfrm>
          <a:prstGeom prst="rect">
            <a:avLst/>
          </a:prstGeom>
          <a:noFill/>
        </p:spPr>
        <p:txBody>
          <a:bodyPr wrap="square" rtlCol="0">
            <a:spAutoFit/>
          </a:bodyPr>
          <a:lstStyle/>
          <a:p>
            <a:r>
              <a:rPr lang="en-GB" sz="1000" dirty="0">
                <a:latin typeface="Gill Sans" panose="020B0604020202020204" charset="0"/>
              </a:rPr>
              <a:t>By Oren </a:t>
            </a:r>
            <a:r>
              <a:rPr lang="en-GB" sz="1000" dirty="0" err="1">
                <a:latin typeface="Gill Sans" panose="020B0604020202020204" charset="0"/>
              </a:rPr>
              <a:t>Rozen</a:t>
            </a:r>
            <a:r>
              <a:rPr lang="en-GB" sz="1000" dirty="0">
                <a:latin typeface="Gill Sans" panose="020B0604020202020204" charset="0"/>
              </a:rPr>
              <a:t> - Own work, CC BY-SA 4.0, https://commons.wikimedia.org/w/index.php?curid=47055869</a:t>
            </a:r>
          </a:p>
        </p:txBody>
      </p:sp>
      <p:sp>
        <p:nvSpPr>
          <p:cNvPr id="7" name="TextBox 6">
            <a:extLst>
              <a:ext uri="{FF2B5EF4-FFF2-40B4-BE49-F238E27FC236}">
                <a16:creationId xmlns:a16="http://schemas.microsoft.com/office/drawing/2014/main" id="{F3955845-A47C-42A3-9C5E-96EBD849E37D}"/>
              </a:ext>
            </a:extLst>
          </p:cNvPr>
          <p:cNvSpPr txBox="1"/>
          <p:nvPr/>
        </p:nvSpPr>
        <p:spPr>
          <a:xfrm>
            <a:off x="1262888" y="3482378"/>
            <a:ext cx="5950324" cy="1015663"/>
          </a:xfrm>
          <a:prstGeom prst="rect">
            <a:avLst/>
          </a:prstGeom>
          <a:noFill/>
        </p:spPr>
        <p:txBody>
          <a:bodyPr wrap="square" rtlCol="0">
            <a:spAutoFit/>
          </a:bodyPr>
          <a:lstStyle/>
          <a:p>
            <a:pPr algn="r"/>
            <a:r>
              <a:rPr lang="he-IL" sz="2000" dirty="0">
                <a:latin typeface="Cardo" panose="02020600000000000000" pitchFamily="18" charset="-79"/>
                <a:ea typeface="Cardo" panose="02020600000000000000" pitchFamily="18" charset="-79"/>
                <a:cs typeface="Cardo" panose="02020600000000000000" pitchFamily="18" charset="-79"/>
              </a:rPr>
              <a:t>7. כב.ואלפי.פרש.[קתלת.אית.יהו]רם.בר.[אחאב.]</a:t>
            </a:r>
            <a:br>
              <a:rPr lang="he-IL" sz="2000" dirty="0">
                <a:latin typeface="Cardo" panose="02020600000000000000" pitchFamily="18" charset="-79"/>
                <a:ea typeface="Cardo" panose="02020600000000000000" pitchFamily="18" charset="-79"/>
                <a:cs typeface="Cardo" panose="02020600000000000000" pitchFamily="18" charset="-79"/>
              </a:rPr>
            </a:br>
            <a:r>
              <a:rPr lang="he-IL" sz="2000" dirty="0">
                <a:latin typeface="Cardo" panose="02020600000000000000" pitchFamily="18" charset="-79"/>
                <a:ea typeface="Cardo" panose="02020600000000000000" pitchFamily="18" charset="-79"/>
                <a:cs typeface="Cardo" panose="02020600000000000000" pitchFamily="18" charset="-79"/>
              </a:rPr>
              <a:t>8. מלך.ישראל.וקתל[ת.אית.אחז]יהו.בר[.יהורם.מל]</a:t>
            </a:r>
            <a:br>
              <a:rPr lang="he-IL" sz="2000" dirty="0">
                <a:latin typeface="Cardo" panose="02020600000000000000" pitchFamily="18" charset="-79"/>
                <a:ea typeface="Cardo" panose="02020600000000000000" pitchFamily="18" charset="-79"/>
                <a:cs typeface="Cardo" panose="02020600000000000000" pitchFamily="18" charset="-79"/>
              </a:rPr>
            </a:br>
            <a:r>
              <a:rPr lang="he-IL" sz="2000" dirty="0">
                <a:latin typeface="Cardo" panose="02020600000000000000" pitchFamily="18" charset="-79"/>
                <a:ea typeface="Cardo" panose="02020600000000000000" pitchFamily="18" charset="-79"/>
                <a:cs typeface="Cardo" panose="02020600000000000000" pitchFamily="18" charset="-79"/>
              </a:rPr>
              <a:t>9. ך.ביתדוד.ואשם.[אית.קרית.הם.חרבת</a:t>
            </a:r>
            <a:endParaRPr lang="en-GB" sz="2000" dirty="0">
              <a:latin typeface="Cardo" panose="02020600000000000000" pitchFamily="18" charset="-79"/>
              <a:ea typeface="Cardo" panose="02020600000000000000" pitchFamily="18" charset="-79"/>
              <a:cs typeface="Cardo" panose="02020600000000000000" pitchFamily="18" charset="-79"/>
            </a:endParaRPr>
          </a:p>
        </p:txBody>
      </p:sp>
      <p:sp>
        <p:nvSpPr>
          <p:cNvPr id="9" name="Oval 8">
            <a:extLst>
              <a:ext uri="{FF2B5EF4-FFF2-40B4-BE49-F238E27FC236}">
                <a16:creationId xmlns:a16="http://schemas.microsoft.com/office/drawing/2014/main" id="{E4D90DB0-A732-489D-B4BD-0BCB684732D7}"/>
              </a:ext>
            </a:extLst>
          </p:cNvPr>
          <p:cNvSpPr/>
          <p:nvPr/>
        </p:nvSpPr>
        <p:spPr>
          <a:xfrm>
            <a:off x="2927128" y="3455074"/>
            <a:ext cx="1089212" cy="450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2AAC617-9EE3-49B7-BB6A-C7B2F3D36371}"/>
              </a:ext>
            </a:extLst>
          </p:cNvPr>
          <p:cNvSpPr/>
          <p:nvPr/>
        </p:nvSpPr>
        <p:spPr>
          <a:xfrm>
            <a:off x="5328136" y="3724275"/>
            <a:ext cx="1889311" cy="531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104E9387-E551-4E3D-8163-F7E08BDAD590}"/>
              </a:ext>
            </a:extLst>
          </p:cNvPr>
          <p:cNvSpPr/>
          <p:nvPr/>
        </p:nvSpPr>
        <p:spPr>
          <a:xfrm>
            <a:off x="3065929" y="3778624"/>
            <a:ext cx="1089212" cy="45088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9C17D0B-02E7-47C1-967E-7CF3629505E8}"/>
              </a:ext>
            </a:extLst>
          </p:cNvPr>
          <p:cNvSpPr/>
          <p:nvPr/>
        </p:nvSpPr>
        <p:spPr>
          <a:xfrm>
            <a:off x="5488889" y="4051280"/>
            <a:ext cx="1889311" cy="53186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8910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IV</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1569660"/>
          </a:xfrm>
          <a:prstGeom prst="rect">
            <a:avLst/>
          </a:prstGeom>
          <a:noFill/>
        </p:spPr>
        <p:txBody>
          <a:bodyPr wrap="square" rtlCol="0">
            <a:spAutoFit/>
          </a:bodyPr>
          <a:lstStyle/>
          <a:p>
            <a:pPr algn="ctr"/>
            <a:r>
              <a:rPr lang="en-GB" sz="3200" dirty="0">
                <a:latin typeface="Gill Sans" panose="020B0604020202020204" charset="0"/>
              </a:rPr>
              <a:t>Tel Dan Inscription</a:t>
            </a:r>
            <a:endParaRPr lang="en-GB" sz="3200" dirty="0"/>
          </a:p>
          <a:p>
            <a:pPr algn="ctr"/>
            <a:r>
              <a:rPr lang="en-GB" sz="3200" dirty="0"/>
              <a:t>(~800 BC)</a:t>
            </a:r>
          </a:p>
          <a:p>
            <a:pPr algn="ctr"/>
            <a:r>
              <a:rPr lang="en-GB" sz="3200" dirty="0"/>
              <a:t>2 Kings 8-9</a:t>
            </a:r>
          </a:p>
        </p:txBody>
      </p:sp>
      <p:pic>
        <p:nvPicPr>
          <p:cNvPr id="2052" name="Picture 4">
            <a:extLst>
              <a:ext uri="{FF2B5EF4-FFF2-40B4-BE49-F238E27FC236}">
                <a16:creationId xmlns:a16="http://schemas.microsoft.com/office/drawing/2014/main" id="{1AAC858D-E308-4F9A-AEE9-CD612BB51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032" y="1405217"/>
            <a:ext cx="3196872" cy="3092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DAA237-0041-48F0-9E36-B51B8B639C23}"/>
              </a:ext>
            </a:extLst>
          </p:cNvPr>
          <p:cNvSpPr txBox="1"/>
          <p:nvPr/>
        </p:nvSpPr>
        <p:spPr>
          <a:xfrm>
            <a:off x="7213212" y="4435614"/>
            <a:ext cx="1998024" cy="707886"/>
          </a:xfrm>
          <a:prstGeom prst="rect">
            <a:avLst/>
          </a:prstGeom>
          <a:noFill/>
        </p:spPr>
        <p:txBody>
          <a:bodyPr wrap="square" rtlCol="0">
            <a:spAutoFit/>
          </a:bodyPr>
          <a:lstStyle/>
          <a:p>
            <a:r>
              <a:rPr lang="en-GB" sz="1000" dirty="0">
                <a:latin typeface="Gill Sans" panose="020B0604020202020204" charset="0"/>
              </a:rPr>
              <a:t>By Oren </a:t>
            </a:r>
            <a:r>
              <a:rPr lang="en-GB" sz="1000" dirty="0" err="1">
                <a:latin typeface="Gill Sans" panose="020B0604020202020204" charset="0"/>
              </a:rPr>
              <a:t>Rozen</a:t>
            </a:r>
            <a:r>
              <a:rPr lang="en-GB" sz="1000" dirty="0">
                <a:latin typeface="Gill Sans" panose="020B0604020202020204" charset="0"/>
              </a:rPr>
              <a:t> - Own work, CC BY-SA 4.0, https://commons.wikimedia.org/w/index.php?curid=47055869</a:t>
            </a:r>
          </a:p>
        </p:txBody>
      </p:sp>
      <p:sp>
        <p:nvSpPr>
          <p:cNvPr id="7" name="TextBox 6">
            <a:extLst>
              <a:ext uri="{FF2B5EF4-FFF2-40B4-BE49-F238E27FC236}">
                <a16:creationId xmlns:a16="http://schemas.microsoft.com/office/drawing/2014/main" id="{F3955845-A47C-42A3-9C5E-96EBD849E37D}"/>
              </a:ext>
            </a:extLst>
          </p:cNvPr>
          <p:cNvSpPr txBox="1"/>
          <p:nvPr/>
        </p:nvSpPr>
        <p:spPr>
          <a:xfrm>
            <a:off x="1262888" y="3482378"/>
            <a:ext cx="5950324" cy="1015663"/>
          </a:xfrm>
          <a:prstGeom prst="rect">
            <a:avLst/>
          </a:prstGeom>
          <a:noFill/>
        </p:spPr>
        <p:txBody>
          <a:bodyPr wrap="square" rtlCol="0">
            <a:spAutoFit/>
          </a:bodyPr>
          <a:lstStyle/>
          <a:p>
            <a:pPr algn="r"/>
            <a:r>
              <a:rPr lang="he-IL" sz="2000" dirty="0">
                <a:latin typeface="Cardo" panose="02020600000000000000" pitchFamily="18" charset="-79"/>
                <a:ea typeface="Cardo" panose="02020600000000000000" pitchFamily="18" charset="-79"/>
                <a:cs typeface="Cardo" panose="02020600000000000000" pitchFamily="18" charset="-79"/>
              </a:rPr>
              <a:t>7. כב.ואלפי.פרש.[קתלת.אית.יהו]רם.בר.[אחאב.]</a:t>
            </a:r>
            <a:br>
              <a:rPr lang="he-IL" sz="2000" dirty="0">
                <a:latin typeface="Cardo" panose="02020600000000000000" pitchFamily="18" charset="-79"/>
                <a:ea typeface="Cardo" panose="02020600000000000000" pitchFamily="18" charset="-79"/>
                <a:cs typeface="Cardo" panose="02020600000000000000" pitchFamily="18" charset="-79"/>
              </a:rPr>
            </a:br>
            <a:r>
              <a:rPr lang="he-IL" sz="2000" dirty="0">
                <a:latin typeface="Cardo" panose="02020600000000000000" pitchFamily="18" charset="-79"/>
                <a:ea typeface="Cardo" panose="02020600000000000000" pitchFamily="18" charset="-79"/>
                <a:cs typeface="Cardo" panose="02020600000000000000" pitchFamily="18" charset="-79"/>
              </a:rPr>
              <a:t>8. מלך.ישראל.וקתל[ת.אית.אחז]יהו.בר[.יהורם.מל]</a:t>
            </a:r>
            <a:br>
              <a:rPr lang="he-IL" sz="2000" dirty="0">
                <a:latin typeface="Cardo" panose="02020600000000000000" pitchFamily="18" charset="-79"/>
                <a:ea typeface="Cardo" panose="02020600000000000000" pitchFamily="18" charset="-79"/>
                <a:cs typeface="Cardo" panose="02020600000000000000" pitchFamily="18" charset="-79"/>
              </a:rPr>
            </a:br>
            <a:r>
              <a:rPr lang="he-IL" sz="2000" dirty="0">
                <a:latin typeface="Cardo" panose="02020600000000000000" pitchFamily="18" charset="-79"/>
                <a:ea typeface="Cardo" panose="02020600000000000000" pitchFamily="18" charset="-79"/>
                <a:cs typeface="Cardo" panose="02020600000000000000" pitchFamily="18" charset="-79"/>
              </a:rPr>
              <a:t>9. ך.ביתדוד.ואשם.[אית.קרית.הם.חרבת</a:t>
            </a:r>
            <a:endParaRPr lang="en-GB" sz="2000" dirty="0">
              <a:latin typeface="Cardo" panose="02020600000000000000" pitchFamily="18" charset="-79"/>
              <a:ea typeface="Cardo" panose="02020600000000000000" pitchFamily="18" charset="-79"/>
              <a:cs typeface="Cardo" panose="02020600000000000000" pitchFamily="18" charset="-79"/>
            </a:endParaRPr>
          </a:p>
        </p:txBody>
      </p:sp>
      <p:sp>
        <p:nvSpPr>
          <p:cNvPr id="8" name="Rectangle: Rounded Corners 7">
            <a:extLst>
              <a:ext uri="{FF2B5EF4-FFF2-40B4-BE49-F238E27FC236}">
                <a16:creationId xmlns:a16="http://schemas.microsoft.com/office/drawing/2014/main" id="{E630334D-E642-4D5B-9599-B9657AA40E1F}"/>
              </a:ext>
            </a:extLst>
          </p:cNvPr>
          <p:cNvSpPr/>
          <p:nvPr/>
        </p:nvSpPr>
        <p:spPr>
          <a:xfrm>
            <a:off x="3711388" y="2380129"/>
            <a:ext cx="1781736" cy="618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Jehoram</a:t>
            </a:r>
            <a:r>
              <a:rPr lang="en-GB" sz="2000" dirty="0"/>
              <a:t> King of Israel</a:t>
            </a:r>
          </a:p>
        </p:txBody>
      </p:sp>
      <p:sp>
        <p:nvSpPr>
          <p:cNvPr id="9" name="Oval 8">
            <a:extLst>
              <a:ext uri="{FF2B5EF4-FFF2-40B4-BE49-F238E27FC236}">
                <a16:creationId xmlns:a16="http://schemas.microsoft.com/office/drawing/2014/main" id="{E4D90DB0-A732-489D-B4BD-0BCB684732D7}"/>
              </a:ext>
            </a:extLst>
          </p:cNvPr>
          <p:cNvSpPr/>
          <p:nvPr/>
        </p:nvSpPr>
        <p:spPr>
          <a:xfrm>
            <a:off x="2927128" y="3455074"/>
            <a:ext cx="1089212" cy="450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2AAC617-9EE3-49B7-BB6A-C7B2F3D36371}"/>
              </a:ext>
            </a:extLst>
          </p:cNvPr>
          <p:cNvSpPr/>
          <p:nvPr/>
        </p:nvSpPr>
        <p:spPr>
          <a:xfrm>
            <a:off x="5328136" y="3724275"/>
            <a:ext cx="1889311" cy="531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B885E4F2-FC71-45B4-ADB5-4172E1269287}"/>
              </a:ext>
            </a:extLst>
          </p:cNvPr>
          <p:cNvSpPr/>
          <p:nvPr/>
        </p:nvSpPr>
        <p:spPr>
          <a:xfrm>
            <a:off x="255494" y="4435614"/>
            <a:ext cx="2671634" cy="60031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Ahaziah King of the House of David</a:t>
            </a:r>
          </a:p>
        </p:txBody>
      </p:sp>
      <p:sp>
        <p:nvSpPr>
          <p:cNvPr id="12" name="Oval 11">
            <a:extLst>
              <a:ext uri="{FF2B5EF4-FFF2-40B4-BE49-F238E27FC236}">
                <a16:creationId xmlns:a16="http://schemas.microsoft.com/office/drawing/2014/main" id="{104E9387-E551-4E3D-8163-F7E08BDAD590}"/>
              </a:ext>
            </a:extLst>
          </p:cNvPr>
          <p:cNvSpPr/>
          <p:nvPr/>
        </p:nvSpPr>
        <p:spPr>
          <a:xfrm>
            <a:off x="3065929" y="3778624"/>
            <a:ext cx="1089212" cy="45088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9C17D0B-02E7-47C1-967E-7CF3629505E8}"/>
              </a:ext>
            </a:extLst>
          </p:cNvPr>
          <p:cNvSpPr/>
          <p:nvPr/>
        </p:nvSpPr>
        <p:spPr>
          <a:xfrm>
            <a:off x="5488889" y="4051280"/>
            <a:ext cx="1889311" cy="53186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5075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V</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1877437"/>
          </a:xfrm>
          <a:prstGeom prst="rect">
            <a:avLst/>
          </a:prstGeom>
          <a:noFill/>
        </p:spPr>
        <p:txBody>
          <a:bodyPr wrap="square" rtlCol="0">
            <a:spAutoFit/>
          </a:bodyPr>
          <a:lstStyle/>
          <a:p>
            <a:pPr algn="ctr"/>
            <a:r>
              <a:rPr lang="en-GB" sz="3200" dirty="0">
                <a:latin typeface="Gill Sans" panose="020B0604020202020204" charset="0"/>
              </a:rPr>
              <a:t>Taylor Prism</a:t>
            </a:r>
          </a:p>
          <a:p>
            <a:pPr algn="ctr"/>
            <a:r>
              <a:rPr lang="en-GB" sz="3200" dirty="0">
                <a:latin typeface="Gill Sans" panose="020B0604020202020204" charset="0"/>
              </a:rPr>
              <a:t>(~690BC)</a:t>
            </a:r>
          </a:p>
          <a:p>
            <a:pPr algn="ctr"/>
            <a:r>
              <a:rPr lang="en-GB" sz="3200" dirty="0">
                <a:latin typeface="Gill Sans" panose="020B0604020202020204" charset="0"/>
              </a:rPr>
              <a:t>2 Kings 18</a:t>
            </a:r>
          </a:p>
          <a:p>
            <a:pPr algn="ctr"/>
            <a:endParaRPr lang="en-GB" sz="2000" dirty="0"/>
          </a:p>
        </p:txBody>
      </p:sp>
      <p:pic>
        <p:nvPicPr>
          <p:cNvPr id="8194" name="Picture 2">
            <a:extLst>
              <a:ext uri="{FF2B5EF4-FFF2-40B4-BE49-F238E27FC236}">
                <a16:creationId xmlns:a16="http://schemas.microsoft.com/office/drawing/2014/main" id="{298931C4-2B19-4247-9B1A-549AE3EB8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471" y="1340597"/>
            <a:ext cx="1825159" cy="3802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749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V</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1877437"/>
          </a:xfrm>
          <a:prstGeom prst="rect">
            <a:avLst/>
          </a:prstGeom>
          <a:noFill/>
        </p:spPr>
        <p:txBody>
          <a:bodyPr wrap="square" rtlCol="0">
            <a:spAutoFit/>
          </a:bodyPr>
          <a:lstStyle/>
          <a:p>
            <a:pPr algn="ctr"/>
            <a:r>
              <a:rPr lang="en-GB" sz="3200" dirty="0">
                <a:latin typeface="Gill Sans" panose="020B0604020202020204" charset="0"/>
              </a:rPr>
              <a:t>Taylor Prism</a:t>
            </a:r>
          </a:p>
          <a:p>
            <a:pPr algn="ctr"/>
            <a:r>
              <a:rPr lang="en-GB" sz="3200" dirty="0">
                <a:latin typeface="Gill Sans" panose="020B0604020202020204" charset="0"/>
              </a:rPr>
              <a:t>(~690BC)</a:t>
            </a:r>
          </a:p>
          <a:p>
            <a:pPr algn="ctr"/>
            <a:r>
              <a:rPr lang="en-GB" sz="3200" dirty="0">
                <a:latin typeface="Gill Sans" panose="020B0604020202020204" charset="0"/>
              </a:rPr>
              <a:t>2 Kings 18</a:t>
            </a:r>
          </a:p>
          <a:p>
            <a:pPr algn="ctr"/>
            <a:endParaRPr lang="en-GB" sz="2000" dirty="0"/>
          </a:p>
        </p:txBody>
      </p:sp>
      <p:pic>
        <p:nvPicPr>
          <p:cNvPr id="8194" name="Picture 2">
            <a:extLst>
              <a:ext uri="{FF2B5EF4-FFF2-40B4-BE49-F238E27FC236}">
                <a16:creationId xmlns:a16="http://schemas.microsoft.com/office/drawing/2014/main" id="{298931C4-2B19-4247-9B1A-549AE3EB8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471" y="1340597"/>
            <a:ext cx="1825159" cy="3802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9BC975-A1A7-4177-ADEC-6AD4ADF16D8B}"/>
              </a:ext>
            </a:extLst>
          </p:cNvPr>
          <p:cNvSpPr txBox="1"/>
          <p:nvPr/>
        </p:nvSpPr>
        <p:spPr>
          <a:xfrm>
            <a:off x="4572000" y="2896731"/>
            <a:ext cx="4572000" cy="2246769"/>
          </a:xfrm>
          <a:prstGeom prst="rect">
            <a:avLst/>
          </a:prstGeom>
          <a:solidFill>
            <a:schemeClr val="accent1"/>
          </a:solidFill>
        </p:spPr>
        <p:txBody>
          <a:bodyPr wrap="square" rtlCol="0">
            <a:spAutoFit/>
          </a:bodyPr>
          <a:lstStyle/>
          <a:p>
            <a:r>
              <a:rPr lang="en-GB" baseline="30000" dirty="0">
                <a:solidFill>
                  <a:schemeClr val="bg1"/>
                </a:solidFill>
                <a:latin typeface="Gill Sans" panose="020B0604020202020204" charset="0"/>
              </a:rPr>
              <a:t>18</a:t>
            </a:r>
            <a:r>
              <a:rPr lang="en-GB" dirty="0">
                <a:solidFill>
                  <a:schemeClr val="bg1"/>
                </a:solidFill>
                <a:latin typeface="Gill Sans" panose="020B0604020202020204" charset="0"/>
              </a:rPr>
              <a:t>As for Hezekiah the Judahite, </a:t>
            </a:r>
            <a:r>
              <a:rPr lang="en-GB" baseline="30000" dirty="0">
                <a:solidFill>
                  <a:schemeClr val="bg1"/>
                </a:solidFill>
                <a:latin typeface="Gill Sans" panose="020B0604020202020204" charset="0"/>
              </a:rPr>
              <a:t>19</a:t>
            </a:r>
            <a:r>
              <a:rPr lang="en-GB" dirty="0">
                <a:solidFill>
                  <a:schemeClr val="bg1"/>
                </a:solidFill>
                <a:latin typeface="Gill Sans" panose="020B0604020202020204" charset="0"/>
              </a:rPr>
              <a:t>who did not submit to my yoke: forty-six of his strong, walled cities, as well as </a:t>
            </a:r>
            <a:r>
              <a:rPr lang="en-GB" baseline="30000" dirty="0">
                <a:solidFill>
                  <a:schemeClr val="bg1"/>
                </a:solidFill>
                <a:latin typeface="Gill Sans" panose="020B0604020202020204" charset="0"/>
              </a:rPr>
              <a:t>20</a:t>
            </a:r>
            <a:r>
              <a:rPr lang="en-GB" dirty="0">
                <a:solidFill>
                  <a:schemeClr val="bg1"/>
                </a:solidFill>
                <a:latin typeface="Gill Sans" panose="020B0604020202020204" charset="0"/>
              </a:rPr>
              <a:t>the small towns in their area, </a:t>
            </a:r>
            <a:r>
              <a:rPr lang="en-GB" baseline="30000" dirty="0">
                <a:solidFill>
                  <a:schemeClr val="bg1"/>
                </a:solidFill>
                <a:latin typeface="Gill Sans" panose="020B0604020202020204" charset="0"/>
              </a:rPr>
              <a:t>21</a:t>
            </a:r>
            <a:r>
              <a:rPr lang="en-GB" dirty="0">
                <a:solidFill>
                  <a:schemeClr val="bg1"/>
                </a:solidFill>
                <a:latin typeface="Gill Sans" panose="020B0604020202020204" charset="0"/>
              </a:rPr>
              <a:t>which were without number, by levelling with battering-rams </a:t>
            </a:r>
            <a:r>
              <a:rPr lang="en-GB" baseline="30000" dirty="0">
                <a:solidFill>
                  <a:schemeClr val="bg1"/>
                </a:solidFill>
                <a:latin typeface="Gill Sans" panose="020B0604020202020204" charset="0"/>
              </a:rPr>
              <a:t>22</a:t>
            </a:r>
            <a:r>
              <a:rPr lang="en-GB" dirty="0">
                <a:solidFill>
                  <a:schemeClr val="bg1"/>
                </a:solidFill>
                <a:latin typeface="Gill Sans" panose="020B0604020202020204" charset="0"/>
              </a:rPr>
              <a:t>and by bringing up </a:t>
            </a:r>
            <a:r>
              <a:rPr lang="en-GB" dirty="0" err="1">
                <a:solidFill>
                  <a:schemeClr val="bg1"/>
                </a:solidFill>
                <a:latin typeface="Gill Sans" panose="020B0604020202020204" charset="0"/>
              </a:rPr>
              <a:t>seige</a:t>
            </a:r>
            <a:r>
              <a:rPr lang="en-GB" dirty="0">
                <a:solidFill>
                  <a:schemeClr val="bg1"/>
                </a:solidFill>
                <a:latin typeface="Gill Sans" panose="020B0604020202020204" charset="0"/>
              </a:rPr>
              <a:t>-engines, and by attacking and storming on foot, </a:t>
            </a:r>
            <a:r>
              <a:rPr lang="en-GB" baseline="30000" dirty="0">
                <a:solidFill>
                  <a:schemeClr val="bg1"/>
                </a:solidFill>
                <a:latin typeface="Gill Sans" panose="020B0604020202020204" charset="0"/>
              </a:rPr>
              <a:t>23</a:t>
            </a:r>
            <a:r>
              <a:rPr lang="en-GB" dirty="0">
                <a:solidFill>
                  <a:schemeClr val="bg1"/>
                </a:solidFill>
                <a:latin typeface="Gill Sans" panose="020B0604020202020204" charset="0"/>
              </a:rPr>
              <a:t>by mines, tunnels, and breeches, I besieged and took them. </a:t>
            </a:r>
            <a:r>
              <a:rPr lang="en-GB" baseline="30000" dirty="0">
                <a:solidFill>
                  <a:schemeClr val="bg1"/>
                </a:solidFill>
                <a:latin typeface="Gill Sans" panose="020B0604020202020204" charset="0"/>
              </a:rPr>
              <a:t>24</a:t>
            </a:r>
            <a:r>
              <a:rPr lang="en-GB" dirty="0">
                <a:solidFill>
                  <a:schemeClr val="bg1"/>
                </a:solidFill>
                <a:latin typeface="Gill Sans" panose="020B0604020202020204" charset="0"/>
              </a:rPr>
              <a:t>200,150 people, great and small, male and female, </a:t>
            </a:r>
            <a:r>
              <a:rPr lang="en-GB" baseline="30000" dirty="0">
                <a:solidFill>
                  <a:schemeClr val="bg1"/>
                </a:solidFill>
                <a:latin typeface="Gill Sans" panose="020B0604020202020204" charset="0"/>
              </a:rPr>
              <a:t>25</a:t>
            </a:r>
            <a:r>
              <a:rPr lang="en-GB" dirty="0">
                <a:solidFill>
                  <a:schemeClr val="bg1"/>
                </a:solidFill>
                <a:latin typeface="Gill Sans" panose="020B0604020202020204" charset="0"/>
              </a:rPr>
              <a:t>horses, mules, asses, camels, </a:t>
            </a:r>
            <a:r>
              <a:rPr lang="en-GB" baseline="30000" dirty="0">
                <a:solidFill>
                  <a:schemeClr val="bg1"/>
                </a:solidFill>
                <a:latin typeface="Gill Sans" panose="020B0604020202020204" charset="0"/>
              </a:rPr>
              <a:t>26</a:t>
            </a:r>
            <a:r>
              <a:rPr lang="en-GB" dirty="0">
                <a:solidFill>
                  <a:schemeClr val="bg1"/>
                </a:solidFill>
                <a:latin typeface="Gill Sans" panose="020B0604020202020204" charset="0"/>
              </a:rPr>
              <a:t>cattle and sheep without number, I brought away from them </a:t>
            </a:r>
            <a:r>
              <a:rPr lang="en-GB" baseline="30000" dirty="0">
                <a:solidFill>
                  <a:schemeClr val="bg1"/>
                </a:solidFill>
                <a:latin typeface="Gill Sans" panose="020B0604020202020204" charset="0"/>
              </a:rPr>
              <a:t>27</a:t>
            </a:r>
            <a:r>
              <a:rPr lang="en-GB" dirty="0">
                <a:solidFill>
                  <a:schemeClr val="bg1"/>
                </a:solidFill>
                <a:latin typeface="Gill Sans" panose="020B0604020202020204" charset="0"/>
              </a:rPr>
              <a:t>and counted as spoil. (Hezekiah) himself, like a caged bird </a:t>
            </a:r>
            <a:r>
              <a:rPr lang="en-GB" baseline="30000" dirty="0">
                <a:solidFill>
                  <a:schemeClr val="bg1"/>
                </a:solidFill>
                <a:latin typeface="Gill Sans" panose="020B0604020202020204" charset="0"/>
              </a:rPr>
              <a:t>28</a:t>
            </a:r>
            <a:r>
              <a:rPr lang="en-GB" dirty="0">
                <a:solidFill>
                  <a:schemeClr val="bg1"/>
                </a:solidFill>
                <a:latin typeface="Gill Sans" panose="020B0604020202020204" charset="0"/>
              </a:rPr>
              <a:t>I shut up in Jerusalem, his royal city. </a:t>
            </a:r>
          </a:p>
        </p:txBody>
      </p:sp>
    </p:spTree>
    <p:extLst>
      <p:ext uri="{BB962C8B-B14F-4D97-AF65-F5344CB8AC3E}">
        <p14:creationId xmlns:p14="http://schemas.microsoft.com/office/powerpoint/2010/main" val="840828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V</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1877437"/>
          </a:xfrm>
          <a:prstGeom prst="rect">
            <a:avLst/>
          </a:prstGeom>
          <a:noFill/>
        </p:spPr>
        <p:txBody>
          <a:bodyPr wrap="square" rtlCol="0">
            <a:spAutoFit/>
          </a:bodyPr>
          <a:lstStyle/>
          <a:p>
            <a:pPr algn="ctr"/>
            <a:r>
              <a:rPr lang="en-GB" sz="3200" dirty="0">
                <a:latin typeface="Gill Sans" panose="020B0604020202020204" charset="0"/>
              </a:rPr>
              <a:t>Taylor Prism</a:t>
            </a:r>
          </a:p>
          <a:p>
            <a:pPr algn="ctr"/>
            <a:r>
              <a:rPr lang="en-GB" sz="3200" dirty="0">
                <a:latin typeface="Gill Sans" panose="020B0604020202020204" charset="0"/>
              </a:rPr>
              <a:t>(~690BC)</a:t>
            </a:r>
          </a:p>
          <a:p>
            <a:pPr algn="ctr"/>
            <a:r>
              <a:rPr lang="en-GB" sz="3200" dirty="0">
                <a:latin typeface="Gill Sans" panose="020B0604020202020204" charset="0"/>
              </a:rPr>
              <a:t>2 Kings 18</a:t>
            </a:r>
          </a:p>
          <a:p>
            <a:pPr algn="ctr"/>
            <a:endParaRPr lang="en-GB" sz="2000" dirty="0"/>
          </a:p>
        </p:txBody>
      </p:sp>
      <p:pic>
        <p:nvPicPr>
          <p:cNvPr id="8194" name="Picture 2">
            <a:extLst>
              <a:ext uri="{FF2B5EF4-FFF2-40B4-BE49-F238E27FC236}">
                <a16:creationId xmlns:a16="http://schemas.microsoft.com/office/drawing/2014/main" id="{298931C4-2B19-4247-9B1A-549AE3EB8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471" y="1340597"/>
            <a:ext cx="1825159" cy="3802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9BC975-A1A7-4177-ADEC-6AD4ADF16D8B}"/>
              </a:ext>
            </a:extLst>
          </p:cNvPr>
          <p:cNvSpPr txBox="1"/>
          <p:nvPr/>
        </p:nvSpPr>
        <p:spPr>
          <a:xfrm>
            <a:off x="4572000" y="2896731"/>
            <a:ext cx="4572000" cy="2246769"/>
          </a:xfrm>
          <a:prstGeom prst="rect">
            <a:avLst/>
          </a:prstGeom>
          <a:solidFill>
            <a:schemeClr val="accent1"/>
          </a:solidFill>
        </p:spPr>
        <p:txBody>
          <a:bodyPr wrap="square" rtlCol="0">
            <a:spAutoFit/>
          </a:bodyPr>
          <a:lstStyle/>
          <a:p>
            <a:r>
              <a:rPr lang="en-GB" baseline="30000" dirty="0">
                <a:solidFill>
                  <a:schemeClr val="bg1"/>
                </a:solidFill>
                <a:latin typeface="Gill Sans" panose="020B0604020202020204" charset="0"/>
              </a:rPr>
              <a:t>18</a:t>
            </a:r>
            <a:r>
              <a:rPr lang="en-GB" dirty="0">
                <a:solidFill>
                  <a:schemeClr val="bg1"/>
                </a:solidFill>
                <a:latin typeface="Gill Sans" panose="020B0604020202020204" charset="0"/>
              </a:rPr>
              <a:t>As for Hezekiah the Judahite, </a:t>
            </a:r>
            <a:r>
              <a:rPr lang="en-GB" baseline="30000" dirty="0">
                <a:solidFill>
                  <a:schemeClr val="bg1"/>
                </a:solidFill>
                <a:latin typeface="Gill Sans" panose="020B0604020202020204" charset="0"/>
              </a:rPr>
              <a:t>19</a:t>
            </a:r>
            <a:r>
              <a:rPr lang="en-GB" dirty="0">
                <a:solidFill>
                  <a:schemeClr val="bg1"/>
                </a:solidFill>
                <a:latin typeface="Gill Sans" panose="020B0604020202020204" charset="0"/>
              </a:rPr>
              <a:t>who did not submit to my yoke: forty-six of his strong, walled cities, as well as </a:t>
            </a:r>
            <a:r>
              <a:rPr lang="en-GB" baseline="30000" dirty="0">
                <a:solidFill>
                  <a:schemeClr val="bg1"/>
                </a:solidFill>
                <a:latin typeface="Gill Sans" panose="020B0604020202020204" charset="0"/>
              </a:rPr>
              <a:t>20</a:t>
            </a:r>
            <a:r>
              <a:rPr lang="en-GB" dirty="0">
                <a:solidFill>
                  <a:schemeClr val="bg1"/>
                </a:solidFill>
                <a:latin typeface="Gill Sans" panose="020B0604020202020204" charset="0"/>
              </a:rPr>
              <a:t>the small towns in their area, </a:t>
            </a:r>
            <a:r>
              <a:rPr lang="en-GB" baseline="30000" dirty="0">
                <a:solidFill>
                  <a:schemeClr val="bg1"/>
                </a:solidFill>
                <a:latin typeface="Gill Sans" panose="020B0604020202020204" charset="0"/>
              </a:rPr>
              <a:t>21</a:t>
            </a:r>
            <a:r>
              <a:rPr lang="en-GB" dirty="0">
                <a:solidFill>
                  <a:schemeClr val="bg1"/>
                </a:solidFill>
                <a:latin typeface="Gill Sans" panose="020B0604020202020204" charset="0"/>
              </a:rPr>
              <a:t>which were without number, by levelling with battering-rams </a:t>
            </a:r>
            <a:r>
              <a:rPr lang="en-GB" baseline="30000" dirty="0">
                <a:solidFill>
                  <a:schemeClr val="bg1"/>
                </a:solidFill>
                <a:latin typeface="Gill Sans" panose="020B0604020202020204" charset="0"/>
              </a:rPr>
              <a:t>22</a:t>
            </a:r>
            <a:r>
              <a:rPr lang="en-GB" dirty="0">
                <a:solidFill>
                  <a:schemeClr val="bg1"/>
                </a:solidFill>
                <a:latin typeface="Gill Sans" panose="020B0604020202020204" charset="0"/>
              </a:rPr>
              <a:t>and by bringing up </a:t>
            </a:r>
            <a:r>
              <a:rPr lang="en-GB" dirty="0" err="1">
                <a:solidFill>
                  <a:schemeClr val="bg1"/>
                </a:solidFill>
                <a:latin typeface="Gill Sans" panose="020B0604020202020204" charset="0"/>
              </a:rPr>
              <a:t>seige</a:t>
            </a:r>
            <a:r>
              <a:rPr lang="en-GB" dirty="0">
                <a:solidFill>
                  <a:schemeClr val="bg1"/>
                </a:solidFill>
                <a:latin typeface="Gill Sans" panose="020B0604020202020204" charset="0"/>
              </a:rPr>
              <a:t>-engines, and by attacking and storming on foot, </a:t>
            </a:r>
            <a:r>
              <a:rPr lang="en-GB" baseline="30000" dirty="0">
                <a:solidFill>
                  <a:schemeClr val="bg1"/>
                </a:solidFill>
                <a:latin typeface="Gill Sans" panose="020B0604020202020204" charset="0"/>
              </a:rPr>
              <a:t>23</a:t>
            </a:r>
            <a:r>
              <a:rPr lang="en-GB" dirty="0">
                <a:solidFill>
                  <a:schemeClr val="bg1"/>
                </a:solidFill>
                <a:latin typeface="Gill Sans" panose="020B0604020202020204" charset="0"/>
              </a:rPr>
              <a:t>by mines, tunnels, and breeches, I besieged and took them. </a:t>
            </a:r>
            <a:r>
              <a:rPr lang="en-GB" baseline="30000" dirty="0">
                <a:solidFill>
                  <a:schemeClr val="bg1"/>
                </a:solidFill>
                <a:latin typeface="Gill Sans" panose="020B0604020202020204" charset="0"/>
              </a:rPr>
              <a:t>24</a:t>
            </a:r>
            <a:r>
              <a:rPr lang="en-GB" dirty="0">
                <a:solidFill>
                  <a:schemeClr val="bg1"/>
                </a:solidFill>
                <a:latin typeface="Gill Sans" panose="020B0604020202020204" charset="0"/>
              </a:rPr>
              <a:t>200,150 people, great and small, male and female, </a:t>
            </a:r>
            <a:r>
              <a:rPr lang="en-GB" baseline="30000" dirty="0">
                <a:solidFill>
                  <a:schemeClr val="bg1"/>
                </a:solidFill>
                <a:latin typeface="Gill Sans" panose="020B0604020202020204" charset="0"/>
              </a:rPr>
              <a:t>25</a:t>
            </a:r>
            <a:r>
              <a:rPr lang="en-GB" dirty="0">
                <a:solidFill>
                  <a:schemeClr val="bg1"/>
                </a:solidFill>
                <a:latin typeface="Gill Sans" panose="020B0604020202020204" charset="0"/>
              </a:rPr>
              <a:t>horses, mules, asses, camels, </a:t>
            </a:r>
            <a:r>
              <a:rPr lang="en-GB" baseline="30000" dirty="0">
                <a:solidFill>
                  <a:schemeClr val="bg1"/>
                </a:solidFill>
                <a:latin typeface="Gill Sans" panose="020B0604020202020204" charset="0"/>
              </a:rPr>
              <a:t>26</a:t>
            </a:r>
            <a:r>
              <a:rPr lang="en-GB" dirty="0">
                <a:solidFill>
                  <a:schemeClr val="bg1"/>
                </a:solidFill>
                <a:latin typeface="Gill Sans" panose="020B0604020202020204" charset="0"/>
              </a:rPr>
              <a:t>cattle and sheep without number, I brought away from them </a:t>
            </a:r>
            <a:r>
              <a:rPr lang="en-GB" baseline="30000" dirty="0">
                <a:solidFill>
                  <a:schemeClr val="bg1"/>
                </a:solidFill>
                <a:latin typeface="Gill Sans" panose="020B0604020202020204" charset="0"/>
              </a:rPr>
              <a:t>27</a:t>
            </a:r>
            <a:r>
              <a:rPr lang="en-GB" dirty="0">
                <a:solidFill>
                  <a:schemeClr val="bg1"/>
                </a:solidFill>
                <a:latin typeface="Gill Sans" panose="020B0604020202020204" charset="0"/>
              </a:rPr>
              <a:t>and counted as spoil. (Hezekiah) himself, like a caged bird </a:t>
            </a:r>
            <a:r>
              <a:rPr lang="en-GB" baseline="30000" dirty="0">
                <a:solidFill>
                  <a:schemeClr val="bg1"/>
                </a:solidFill>
                <a:latin typeface="Gill Sans" panose="020B0604020202020204" charset="0"/>
              </a:rPr>
              <a:t>28</a:t>
            </a:r>
            <a:r>
              <a:rPr lang="en-GB" dirty="0">
                <a:solidFill>
                  <a:schemeClr val="bg1"/>
                </a:solidFill>
                <a:latin typeface="Gill Sans" panose="020B0604020202020204" charset="0"/>
              </a:rPr>
              <a:t>I shut up in Jerusalem, his royal city. </a:t>
            </a:r>
          </a:p>
        </p:txBody>
      </p:sp>
      <p:sp>
        <p:nvSpPr>
          <p:cNvPr id="3" name="TextBox 2">
            <a:extLst>
              <a:ext uri="{FF2B5EF4-FFF2-40B4-BE49-F238E27FC236}">
                <a16:creationId xmlns:a16="http://schemas.microsoft.com/office/drawing/2014/main" id="{CDBC5C8F-5DFF-4B8C-80D9-979E759ED154}"/>
              </a:ext>
            </a:extLst>
          </p:cNvPr>
          <p:cNvSpPr txBox="1"/>
          <p:nvPr/>
        </p:nvSpPr>
        <p:spPr>
          <a:xfrm>
            <a:off x="326370" y="3207124"/>
            <a:ext cx="4245630" cy="1815882"/>
          </a:xfrm>
          <a:prstGeom prst="rect">
            <a:avLst/>
          </a:prstGeom>
          <a:solidFill>
            <a:schemeClr val="accent2"/>
          </a:solidFill>
          <a:ln>
            <a:solidFill>
              <a:schemeClr val="accent2"/>
            </a:solidFill>
          </a:ln>
        </p:spPr>
        <p:txBody>
          <a:bodyPr wrap="square" rtlCol="0">
            <a:spAutoFit/>
          </a:bodyPr>
          <a:lstStyle/>
          <a:p>
            <a:r>
              <a:rPr lang="en-GB" b="1" baseline="30000" dirty="0">
                <a:solidFill>
                  <a:schemeClr val="bg1"/>
                </a:solidFill>
                <a:latin typeface="Gill Sans" panose="020B0604020202020204" charset="0"/>
              </a:rPr>
              <a:t>13 </a:t>
            </a:r>
            <a:r>
              <a:rPr lang="en-GB" dirty="0">
                <a:solidFill>
                  <a:schemeClr val="bg1"/>
                </a:solidFill>
                <a:latin typeface="Gill Sans" panose="020B0604020202020204" charset="0"/>
              </a:rPr>
              <a:t>In the fourteenth year of King Hezekiah’s reign, Sennacherib king of Assyria attacked all the fortified cities of Judah and captured them. </a:t>
            </a:r>
            <a:r>
              <a:rPr lang="en-GB" b="1" baseline="30000" dirty="0">
                <a:solidFill>
                  <a:schemeClr val="bg1"/>
                </a:solidFill>
                <a:latin typeface="Gill Sans" panose="020B0604020202020204" charset="0"/>
              </a:rPr>
              <a:t>14 </a:t>
            </a:r>
            <a:r>
              <a:rPr lang="en-GB" dirty="0">
                <a:solidFill>
                  <a:schemeClr val="bg1"/>
                </a:solidFill>
                <a:latin typeface="Gill Sans" panose="020B0604020202020204" charset="0"/>
              </a:rPr>
              <a:t>So Hezekiah king of Judah sent this message to the king of Assyria at Lachish: “I have done wrong. Withdraw from me, and I will pay whatever you demand of me.” The king of Assyria exacted from Hezekiah king of Judah three hundred talents</a:t>
            </a:r>
            <a:r>
              <a:rPr lang="en-GB" baseline="30000" dirty="0">
                <a:solidFill>
                  <a:schemeClr val="bg1"/>
                </a:solidFill>
                <a:latin typeface="Gill Sans" panose="020B0604020202020204" charset="0"/>
              </a:rPr>
              <a:t> </a:t>
            </a:r>
            <a:r>
              <a:rPr lang="en-GB" dirty="0">
                <a:solidFill>
                  <a:schemeClr val="bg1"/>
                </a:solidFill>
                <a:latin typeface="Gill Sans" panose="020B0604020202020204" charset="0"/>
              </a:rPr>
              <a:t>of silver and thirty talents of gold…</a:t>
            </a:r>
          </a:p>
        </p:txBody>
      </p:sp>
    </p:spTree>
    <p:extLst>
      <p:ext uri="{BB962C8B-B14F-4D97-AF65-F5344CB8AC3E}">
        <p14:creationId xmlns:p14="http://schemas.microsoft.com/office/powerpoint/2010/main" val="664304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VI</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2677656"/>
          </a:xfrm>
          <a:prstGeom prst="rect">
            <a:avLst/>
          </a:prstGeom>
          <a:noFill/>
        </p:spPr>
        <p:txBody>
          <a:bodyPr wrap="square" rtlCol="0">
            <a:spAutoFit/>
          </a:bodyPr>
          <a:lstStyle/>
          <a:p>
            <a:pPr algn="ctr"/>
            <a:r>
              <a:rPr lang="en-GB" sz="3200" dirty="0" err="1">
                <a:latin typeface="Gill Sans" panose="020B0604020202020204" charset="0"/>
              </a:rPr>
              <a:t>Mesad</a:t>
            </a:r>
            <a:r>
              <a:rPr lang="en-GB" sz="3200" dirty="0">
                <a:latin typeface="Gill Sans" panose="020B0604020202020204" charset="0"/>
              </a:rPr>
              <a:t> </a:t>
            </a:r>
            <a:r>
              <a:rPr lang="en-GB" sz="3200" dirty="0" err="1">
                <a:latin typeface="Gill Sans" panose="020B0604020202020204" charset="0"/>
              </a:rPr>
              <a:t>Hashavyahu</a:t>
            </a:r>
            <a:endParaRPr lang="en-GB" sz="3200" dirty="0">
              <a:latin typeface="Gill Sans" panose="020B0604020202020204" charset="0"/>
            </a:endParaRPr>
          </a:p>
          <a:p>
            <a:pPr algn="ctr"/>
            <a:r>
              <a:rPr lang="en-GB" sz="3200" dirty="0">
                <a:latin typeface="Gill Sans" panose="020B0604020202020204" charset="0"/>
              </a:rPr>
              <a:t>Ostracon</a:t>
            </a:r>
          </a:p>
          <a:p>
            <a:pPr algn="ctr"/>
            <a:r>
              <a:rPr lang="en-GB" sz="3200" dirty="0">
                <a:latin typeface="Gill Sans" panose="020B0604020202020204" charset="0"/>
              </a:rPr>
              <a:t>(~630BC)</a:t>
            </a:r>
          </a:p>
          <a:p>
            <a:pPr algn="ctr"/>
            <a:endParaRPr lang="en-GB" sz="3200" dirty="0">
              <a:latin typeface="Gill Sans" panose="020B0604020202020204" charset="0"/>
            </a:endParaRPr>
          </a:p>
          <a:p>
            <a:pPr algn="ctr"/>
            <a:r>
              <a:rPr lang="en-GB" sz="2000" dirty="0">
                <a:latin typeface="Gill Sans" panose="020B0604020202020204" charset="0"/>
              </a:rPr>
              <a:t>(A fanfare for the common man)</a:t>
            </a:r>
            <a:endParaRPr lang="en-GB" sz="2000" dirty="0"/>
          </a:p>
        </p:txBody>
      </p:sp>
      <p:pic>
        <p:nvPicPr>
          <p:cNvPr id="2" name="Picture 1">
            <a:extLst>
              <a:ext uri="{FF2B5EF4-FFF2-40B4-BE49-F238E27FC236}">
                <a16:creationId xmlns:a16="http://schemas.microsoft.com/office/drawing/2014/main" id="{9C8D6F9C-A3E7-4AFA-8217-05D42E56F81F}"/>
              </a:ext>
            </a:extLst>
          </p:cNvPr>
          <p:cNvPicPr>
            <a:picLocks noChangeAspect="1"/>
          </p:cNvPicPr>
          <p:nvPr/>
        </p:nvPicPr>
        <p:blipFill>
          <a:blip r:embed="rId3"/>
          <a:stretch>
            <a:fillRect/>
          </a:stretch>
        </p:blipFill>
        <p:spPr>
          <a:xfrm>
            <a:off x="5466494" y="1358816"/>
            <a:ext cx="3355853" cy="3784684"/>
          </a:xfrm>
          <a:prstGeom prst="rect">
            <a:avLst/>
          </a:prstGeom>
        </p:spPr>
      </p:pic>
    </p:spTree>
    <p:extLst>
      <p:ext uri="{BB962C8B-B14F-4D97-AF65-F5344CB8AC3E}">
        <p14:creationId xmlns:p14="http://schemas.microsoft.com/office/powerpoint/2010/main" val="3597189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435894" y="526617"/>
            <a:ext cx="8272200" cy="760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dirty="0"/>
              <a:t>A Quick Tour of the Old Testament: </a:t>
            </a:r>
            <a:r>
              <a:rPr lang="en-GB" sz="3600" dirty="0"/>
              <a:t>VI</a:t>
            </a:r>
            <a:endParaRPr sz="3600" dirty="0"/>
          </a:p>
        </p:txBody>
      </p:sp>
      <p:sp>
        <p:nvSpPr>
          <p:cNvPr id="5" name="TextBox 4">
            <a:extLst>
              <a:ext uri="{FF2B5EF4-FFF2-40B4-BE49-F238E27FC236}">
                <a16:creationId xmlns:a16="http://schemas.microsoft.com/office/drawing/2014/main" id="{389D7CC9-47A2-4D83-9331-E0FDC3837160}"/>
              </a:ext>
            </a:extLst>
          </p:cNvPr>
          <p:cNvSpPr txBox="1"/>
          <p:nvPr/>
        </p:nvSpPr>
        <p:spPr>
          <a:xfrm>
            <a:off x="383241" y="1674159"/>
            <a:ext cx="3422277" cy="2677656"/>
          </a:xfrm>
          <a:prstGeom prst="rect">
            <a:avLst/>
          </a:prstGeom>
          <a:noFill/>
        </p:spPr>
        <p:txBody>
          <a:bodyPr wrap="square" rtlCol="0">
            <a:spAutoFit/>
          </a:bodyPr>
          <a:lstStyle/>
          <a:p>
            <a:pPr algn="ctr"/>
            <a:r>
              <a:rPr lang="en-GB" sz="3200" dirty="0" err="1">
                <a:latin typeface="Gill Sans" panose="020B0604020202020204" charset="0"/>
              </a:rPr>
              <a:t>Mesad</a:t>
            </a:r>
            <a:r>
              <a:rPr lang="en-GB" sz="3200" dirty="0">
                <a:latin typeface="Gill Sans" panose="020B0604020202020204" charset="0"/>
              </a:rPr>
              <a:t> </a:t>
            </a:r>
            <a:r>
              <a:rPr lang="en-GB" sz="3200" dirty="0" err="1">
                <a:latin typeface="Gill Sans" panose="020B0604020202020204" charset="0"/>
              </a:rPr>
              <a:t>Hashavyahu</a:t>
            </a:r>
            <a:endParaRPr lang="en-GB" sz="3200" dirty="0">
              <a:latin typeface="Gill Sans" panose="020B0604020202020204" charset="0"/>
            </a:endParaRPr>
          </a:p>
          <a:p>
            <a:pPr algn="ctr"/>
            <a:r>
              <a:rPr lang="en-GB" sz="3200" dirty="0">
                <a:latin typeface="Gill Sans" panose="020B0604020202020204" charset="0"/>
              </a:rPr>
              <a:t>Ostracon</a:t>
            </a:r>
          </a:p>
          <a:p>
            <a:pPr algn="ctr"/>
            <a:r>
              <a:rPr lang="en-GB" sz="3200" dirty="0">
                <a:latin typeface="Gill Sans" panose="020B0604020202020204" charset="0"/>
              </a:rPr>
              <a:t>(~630BC)</a:t>
            </a:r>
          </a:p>
          <a:p>
            <a:pPr algn="ctr"/>
            <a:endParaRPr lang="en-GB" sz="3200" dirty="0">
              <a:latin typeface="Gill Sans" panose="020B0604020202020204" charset="0"/>
            </a:endParaRPr>
          </a:p>
          <a:p>
            <a:pPr algn="ctr"/>
            <a:r>
              <a:rPr lang="en-GB" sz="2000" dirty="0">
                <a:latin typeface="Gill Sans" panose="020B0604020202020204" charset="0"/>
              </a:rPr>
              <a:t>(A fanfare for the common man)</a:t>
            </a:r>
            <a:endParaRPr lang="en-GB" sz="2000" dirty="0"/>
          </a:p>
        </p:txBody>
      </p:sp>
      <p:pic>
        <p:nvPicPr>
          <p:cNvPr id="2" name="Picture 1">
            <a:extLst>
              <a:ext uri="{FF2B5EF4-FFF2-40B4-BE49-F238E27FC236}">
                <a16:creationId xmlns:a16="http://schemas.microsoft.com/office/drawing/2014/main" id="{9C8D6F9C-A3E7-4AFA-8217-05D42E56F81F}"/>
              </a:ext>
            </a:extLst>
          </p:cNvPr>
          <p:cNvPicPr>
            <a:picLocks noChangeAspect="1"/>
          </p:cNvPicPr>
          <p:nvPr/>
        </p:nvPicPr>
        <p:blipFill>
          <a:blip r:embed="rId3"/>
          <a:stretch>
            <a:fillRect/>
          </a:stretch>
        </p:blipFill>
        <p:spPr>
          <a:xfrm>
            <a:off x="5466494" y="1358816"/>
            <a:ext cx="3355853" cy="3784684"/>
          </a:xfrm>
          <a:prstGeom prst="rect">
            <a:avLst/>
          </a:prstGeom>
        </p:spPr>
      </p:pic>
      <p:pic>
        <p:nvPicPr>
          <p:cNvPr id="4" name="Picture 3">
            <a:extLst>
              <a:ext uri="{FF2B5EF4-FFF2-40B4-BE49-F238E27FC236}">
                <a16:creationId xmlns:a16="http://schemas.microsoft.com/office/drawing/2014/main" id="{ADD6082A-7792-48C7-B6FA-1CD1F338598C}"/>
              </a:ext>
            </a:extLst>
          </p:cNvPr>
          <p:cNvPicPr>
            <a:picLocks noChangeAspect="1"/>
          </p:cNvPicPr>
          <p:nvPr/>
        </p:nvPicPr>
        <p:blipFill>
          <a:blip r:embed="rId4"/>
          <a:stretch>
            <a:fillRect/>
          </a:stretch>
        </p:blipFill>
        <p:spPr>
          <a:xfrm>
            <a:off x="5412375" y="1358816"/>
            <a:ext cx="3464090" cy="3784685"/>
          </a:xfrm>
          <a:prstGeom prst="rect">
            <a:avLst/>
          </a:prstGeom>
        </p:spPr>
      </p:pic>
    </p:spTree>
    <p:extLst>
      <p:ext uri="{BB962C8B-B14F-4D97-AF65-F5344CB8AC3E}">
        <p14:creationId xmlns:p14="http://schemas.microsoft.com/office/powerpoint/2010/main" val="3749897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p:nvPr/>
        </p:nvSpPr>
        <p:spPr>
          <a:xfrm rot="734">
            <a:off x="343907" y="622549"/>
            <a:ext cx="4212600" cy="23769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“Chinese Whispers - we have no idea what the Bible originally said”</a:t>
            </a:r>
            <a:endParaRPr sz="3600">
              <a:latin typeface="Times New Roman"/>
              <a:ea typeface="Times New Roman"/>
              <a:cs typeface="Times New Roman"/>
              <a:sym typeface="Times New Roman"/>
            </a:endParaRPr>
          </a:p>
        </p:txBody>
      </p:sp>
      <p:sp>
        <p:nvSpPr>
          <p:cNvPr id="172" name="Google Shape;172;p22"/>
          <p:cNvSpPr txBox="1"/>
          <p:nvPr/>
        </p:nvSpPr>
        <p:spPr>
          <a:xfrm rot="245">
            <a:off x="4587485" y="622250"/>
            <a:ext cx="4212600" cy="1949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“A bunch of myths made up by ignorant Iron Age peasants”</a:t>
            </a:r>
            <a:endParaRPr sz="3600">
              <a:latin typeface="Times New Roman"/>
              <a:ea typeface="Times New Roman"/>
              <a:cs typeface="Times New Roman"/>
              <a:sym typeface="Times New Roman"/>
            </a:endParaRPr>
          </a:p>
        </p:txBody>
      </p:sp>
      <p:grpSp>
        <p:nvGrpSpPr>
          <p:cNvPr id="173" name="Google Shape;173;p22"/>
          <p:cNvGrpSpPr/>
          <p:nvPr/>
        </p:nvGrpSpPr>
        <p:grpSpPr>
          <a:xfrm>
            <a:off x="5049025" y="907550"/>
            <a:ext cx="3289500" cy="1378800"/>
            <a:chOff x="2226075" y="3595050"/>
            <a:chExt cx="3289500" cy="1378800"/>
          </a:xfrm>
        </p:grpSpPr>
        <p:cxnSp>
          <p:nvCxnSpPr>
            <p:cNvPr id="174" name="Google Shape;174;p22"/>
            <p:cNvCxnSpPr/>
            <p:nvPr/>
          </p:nvCxnSpPr>
          <p:spPr>
            <a:xfrm>
              <a:off x="2355075" y="3595050"/>
              <a:ext cx="3160500" cy="1378800"/>
            </a:xfrm>
            <a:prstGeom prst="straightConnector1">
              <a:avLst/>
            </a:prstGeom>
            <a:noFill/>
            <a:ln w="114300" cap="flat" cmpd="sng">
              <a:solidFill>
                <a:srgbClr val="FF0000"/>
              </a:solidFill>
              <a:prstDash val="solid"/>
              <a:round/>
              <a:headEnd type="none" w="med" len="med"/>
              <a:tailEnd type="none" w="med" len="med"/>
            </a:ln>
          </p:spPr>
        </p:cxnSp>
        <p:cxnSp>
          <p:nvCxnSpPr>
            <p:cNvPr id="175" name="Google Shape;175;p22"/>
            <p:cNvCxnSpPr/>
            <p:nvPr/>
          </p:nvCxnSpPr>
          <p:spPr>
            <a:xfrm flipH="1">
              <a:off x="2226075" y="3595050"/>
              <a:ext cx="3160500" cy="1378800"/>
            </a:xfrm>
            <a:prstGeom prst="straightConnector1">
              <a:avLst/>
            </a:prstGeom>
            <a:noFill/>
            <a:ln w="114300" cap="flat" cmpd="sng">
              <a:solidFill>
                <a:srgbClr val="FF0000"/>
              </a:solidFill>
              <a:prstDash val="solid"/>
              <a:round/>
              <a:headEnd type="none" w="med" len="med"/>
              <a:tailEnd type="none" w="med" len="med"/>
            </a:ln>
          </p:spPr>
        </p:cxnSp>
      </p:grpSp>
      <p:grpSp>
        <p:nvGrpSpPr>
          <p:cNvPr id="176" name="Google Shape;176;p22"/>
          <p:cNvGrpSpPr/>
          <p:nvPr/>
        </p:nvGrpSpPr>
        <p:grpSpPr>
          <a:xfrm>
            <a:off x="805450" y="1121600"/>
            <a:ext cx="3289500" cy="1378800"/>
            <a:chOff x="2226075" y="3595050"/>
            <a:chExt cx="3289500" cy="1378800"/>
          </a:xfrm>
        </p:grpSpPr>
        <p:cxnSp>
          <p:nvCxnSpPr>
            <p:cNvPr id="177" name="Google Shape;177;p22"/>
            <p:cNvCxnSpPr/>
            <p:nvPr/>
          </p:nvCxnSpPr>
          <p:spPr>
            <a:xfrm>
              <a:off x="2355075" y="3595050"/>
              <a:ext cx="3160500" cy="1378800"/>
            </a:xfrm>
            <a:prstGeom prst="straightConnector1">
              <a:avLst/>
            </a:prstGeom>
            <a:noFill/>
            <a:ln w="114300" cap="flat" cmpd="sng">
              <a:solidFill>
                <a:srgbClr val="FF0000"/>
              </a:solidFill>
              <a:prstDash val="solid"/>
              <a:round/>
              <a:headEnd type="none" w="med" len="med"/>
              <a:tailEnd type="none" w="med" len="med"/>
            </a:ln>
          </p:spPr>
        </p:cxnSp>
        <p:cxnSp>
          <p:nvCxnSpPr>
            <p:cNvPr id="178" name="Google Shape;178;p22"/>
            <p:cNvCxnSpPr/>
            <p:nvPr/>
          </p:nvCxnSpPr>
          <p:spPr>
            <a:xfrm flipH="1">
              <a:off x="2226075" y="3595050"/>
              <a:ext cx="3160500" cy="1378800"/>
            </a:xfrm>
            <a:prstGeom prst="straightConnector1">
              <a:avLst/>
            </a:prstGeom>
            <a:noFill/>
            <a:ln w="114300" cap="flat" cmpd="sng">
              <a:solidFill>
                <a:srgbClr val="FF0000"/>
              </a:solidFill>
              <a:prstDash val="solid"/>
              <a:round/>
              <a:headEnd type="none" w="med" len="med"/>
              <a:tailEnd type="none" w="med" len="med"/>
            </a:ln>
          </p:spPr>
        </p:cxnSp>
      </p:grpSp>
      <p:sp>
        <p:nvSpPr>
          <p:cNvPr id="179" name="Google Shape;179;p22"/>
          <p:cNvSpPr/>
          <p:nvPr/>
        </p:nvSpPr>
        <p:spPr>
          <a:xfrm>
            <a:off x="394682" y="2999900"/>
            <a:ext cx="3700275" cy="2168052"/>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accent1"/>
                </a:solidFill>
                <a:latin typeface="Arial"/>
              </a:rPr>
              <a:t>Accurately</a:t>
            </a:r>
            <a:br>
              <a:rPr b="0" i="0" dirty="0">
                <a:ln w="9525" cap="flat" cmpd="sng">
                  <a:solidFill>
                    <a:schemeClr val="dk2"/>
                  </a:solidFill>
                  <a:prstDash val="solid"/>
                  <a:round/>
                  <a:headEnd type="none" w="sm" len="sm"/>
                  <a:tailEnd type="none" w="sm" len="sm"/>
                </a:ln>
                <a:solidFill>
                  <a:schemeClr val="lt2"/>
                </a:solidFill>
                <a:latin typeface="Arial"/>
              </a:rPr>
            </a:br>
            <a:r>
              <a:rPr b="0" i="0" dirty="0">
                <a:ln w="9525" cap="flat" cmpd="sng">
                  <a:solidFill>
                    <a:schemeClr val="dk2"/>
                  </a:solidFill>
                  <a:prstDash val="solid"/>
                  <a:round/>
                  <a:headEnd type="none" w="sm" len="sm"/>
                  <a:tailEnd type="none" w="sm" len="sm"/>
                </a:ln>
                <a:solidFill>
                  <a:schemeClr val="accent1"/>
                </a:solidFill>
                <a:latin typeface="Arial"/>
              </a:rPr>
              <a:t>copied</a:t>
            </a:r>
          </a:p>
        </p:txBody>
      </p:sp>
      <p:sp>
        <p:nvSpPr>
          <p:cNvPr id="180" name="Google Shape;180;p22"/>
          <p:cNvSpPr/>
          <p:nvPr/>
        </p:nvSpPr>
        <p:spPr>
          <a:xfrm>
            <a:off x="4689000" y="2999900"/>
            <a:ext cx="4111050" cy="2180376"/>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accent1"/>
                </a:solidFill>
                <a:latin typeface="Arial"/>
              </a:rPr>
              <a:t>Well</a:t>
            </a:r>
            <a:r>
              <a:rPr b="0" i="0" dirty="0">
                <a:ln w="9525" cap="flat" cmpd="sng">
                  <a:solidFill>
                    <a:schemeClr val="dk2"/>
                  </a:solidFill>
                  <a:prstDash val="solid"/>
                  <a:round/>
                  <a:headEnd type="none" w="sm" len="sm"/>
                  <a:tailEnd type="none" w="sm" len="sm"/>
                </a:ln>
                <a:solidFill>
                  <a:schemeClr val="lt2"/>
                </a:solidFill>
                <a:latin typeface="Arial"/>
              </a:rPr>
              <a:t> </a:t>
            </a:r>
            <a:r>
              <a:rPr b="0" i="0" dirty="0">
                <a:ln w="9525" cap="flat" cmpd="sng">
                  <a:solidFill>
                    <a:schemeClr val="dk2"/>
                  </a:solidFill>
                  <a:prstDash val="solid"/>
                  <a:round/>
                  <a:headEnd type="none" w="sm" len="sm"/>
                  <a:tailEnd type="none" w="sm" len="sm"/>
                </a:ln>
                <a:solidFill>
                  <a:schemeClr val="accent1"/>
                </a:solidFill>
                <a:latin typeface="Arial"/>
              </a:rPr>
              <a:t>grounded</a:t>
            </a:r>
            <a:br>
              <a:rPr b="0" i="0" dirty="0">
                <a:ln w="9525" cap="flat" cmpd="sng">
                  <a:solidFill>
                    <a:schemeClr val="dk2"/>
                  </a:solidFill>
                  <a:prstDash val="solid"/>
                  <a:round/>
                  <a:headEnd type="none" w="sm" len="sm"/>
                  <a:tailEnd type="none" w="sm" len="sm"/>
                </a:ln>
                <a:solidFill>
                  <a:schemeClr val="lt2"/>
                </a:solidFill>
                <a:latin typeface="Arial"/>
              </a:rPr>
            </a:br>
            <a:r>
              <a:rPr b="0" i="0" dirty="0">
                <a:ln w="9525" cap="flat" cmpd="sng">
                  <a:solidFill>
                    <a:schemeClr val="dk2"/>
                  </a:solidFill>
                  <a:prstDash val="solid"/>
                  <a:round/>
                  <a:headEnd type="none" w="sm" len="sm"/>
                  <a:tailEnd type="none" w="sm" len="sm"/>
                </a:ln>
                <a:solidFill>
                  <a:schemeClr val="accent1"/>
                </a:solidFill>
                <a:latin typeface="Arial"/>
              </a:rPr>
              <a:t>in</a:t>
            </a:r>
            <a:r>
              <a:rPr b="0" i="0" dirty="0">
                <a:ln w="9525" cap="flat" cmpd="sng">
                  <a:solidFill>
                    <a:schemeClr val="dk2"/>
                  </a:solidFill>
                  <a:prstDash val="solid"/>
                  <a:round/>
                  <a:headEnd type="none" w="sm" len="sm"/>
                  <a:tailEnd type="none" w="sm" len="sm"/>
                </a:ln>
                <a:solidFill>
                  <a:schemeClr val="lt2"/>
                </a:solidFill>
                <a:latin typeface="Arial"/>
              </a:rPr>
              <a:t> </a:t>
            </a:r>
            <a:r>
              <a:rPr b="0" i="0" dirty="0">
                <a:ln w="9525" cap="flat" cmpd="sng">
                  <a:solidFill>
                    <a:schemeClr val="dk2"/>
                  </a:solidFill>
                  <a:prstDash val="solid"/>
                  <a:round/>
                  <a:headEnd type="none" w="sm" len="sm"/>
                  <a:tailEnd type="none" w="sm" len="sm"/>
                </a:ln>
                <a:solidFill>
                  <a:schemeClr val="accent1"/>
                </a:solidFill>
                <a:latin typeface="Arial"/>
              </a:rPr>
              <a:t>real</a:t>
            </a:r>
            <a:r>
              <a:rPr b="0" i="0" dirty="0">
                <a:ln w="9525" cap="flat" cmpd="sng">
                  <a:solidFill>
                    <a:schemeClr val="dk2"/>
                  </a:solidFill>
                  <a:prstDash val="solid"/>
                  <a:round/>
                  <a:headEnd type="none" w="sm" len="sm"/>
                  <a:tailEnd type="none" w="sm" len="sm"/>
                </a:ln>
                <a:solidFill>
                  <a:schemeClr val="lt2"/>
                </a:solidFill>
                <a:latin typeface="Arial"/>
              </a:rPr>
              <a:t> </a:t>
            </a:r>
            <a:r>
              <a:rPr b="0" i="0" dirty="0">
                <a:ln w="9525" cap="flat" cmpd="sng">
                  <a:solidFill>
                    <a:schemeClr val="dk2"/>
                  </a:solidFill>
                  <a:prstDash val="solid"/>
                  <a:round/>
                  <a:headEnd type="none" w="sm" len="sm"/>
                  <a:tailEnd type="none" w="sm" len="sm"/>
                </a:ln>
                <a:solidFill>
                  <a:schemeClr val="accent1"/>
                </a:solidFill>
                <a:latin typeface="Arial"/>
              </a:rPr>
              <a:t>history</a:t>
            </a:r>
          </a:p>
        </p:txBody>
      </p:sp>
    </p:spTree>
    <p:extLst>
      <p:ext uri="{BB962C8B-B14F-4D97-AF65-F5344CB8AC3E}">
        <p14:creationId xmlns:p14="http://schemas.microsoft.com/office/powerpoint/2010/main" val="2378556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4EA7-F6A4-499B-BBD1-B68D1AA3F4EE}"/>
              </a:ext>
            </a:extLst>
          </p:cNvPr>
          <p:cNvSpPr>
            <a:spLocks noGrp="1"/>
          </p:cNvSpPr>
          <p:nvPr>
            <p:ph type="title"/>
          </p:nvPr>
        </p:nvSpPr>
        <p:spPr/>
        <p:txBody>
          <a:bodyPr/>
          <a:lstStyle/>
          <a:p>
            <a:endParaRPr lang="en-GB" dirty="0"/>
          </a:p>
        </p:txBody>
      </p:sp>
      <p:pic>
        <p:nvPicPr>
          <p:cNvPr id="6" name="Picture 5">
            <a:extLst>
              <a:ext uri="{FF2B5EF4-FFF2-40B4-BE49-F238E27FC236}">
                <a16:creationId xmlns:a16="http://schemas.microsoft.com/office/drawing/2014/main" id="{1FA26DE3-F7EF-4908-ABD6-6112CFFA77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53" r="3739"/>
          <a:stretch/>
        </p:blipFill>
        <p:spPr>
          <a:xfrm>
            <a:off x="339537" y="1398110"/>
            <a:ext cx="3537711" cy="3745390"/>
          </a:xfrm>
          <a:prstGeom prst="rect">
            <a:avLst/>
          </a:prstGeom>
        </p:spPr>
      </p:pic>
    </p:spTree>
    <p:extLst>
      <p:ext uri="{BB962C8B-B14F-4D97-AF65-F5344CB8AC3E}">
        <p14:creationId xmlns:p14="http://schemas.microsoft.com/office/powerpoint/2010/main" val="2667156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4EA7-F6A4-499B-BBD1-B68D1AA3F4EE}"/>
              </a:ext>
            </a:extLst>
          </p:cNvPr>
          <p:cNvSpPr>
            <a:spLocks noGrp="1"/>
          </p:cNvSpPr>
          <p:nvPr>
            <p:ph type="title"/>
          </p:nvPr>
        </p:nvSpPr>
        <p:spPr/>
        <p:txBody>
          <a:bodyPr/>
          <a:lstStyle/>
          <a:p>
            <a:endParaRPr lang="en-GB" dirty="0"/>
          </a:p>
        </p:txBody>
      </p:sp>
      <p:pic>
        <p:nvPicPr>
          <p:cNvPr id="6" name="Picture 5">
            <a:extLst>
              <a:ext uri="{FF2B5EF4-FFF2-40B4-BE49-F238E27FC236}">
                <a16:creationId xmlns:a16="http://schemas.microsoft.com/office/drawing/2014/main" id="{1FA26DE3-F7EF-4908-ABD6-6112CFFA77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53" r="3739"/>
          <a:stretch/>
        </p:blipFill>
        <p:spPr>
          <a:xfrm>
            <a:off x="339537" y="1398110"/>
            <a:ext cx="3537711" cy="3745390"/>
          </a:xfrm>
          <a:prstGeom prst="rect">
            <a:avLst/>
          </a:prstGeom>
        </p:spPr>
      </p:pic>
      <p:pic>
        <p:nvPicPr>
          <p:cNvPr id="9" name="Picture 8">
            <a:extLst>
              <a:ext uri="{FF2B5EF4-FFF2-40B4-BE49-F238E27FC236}">
                <a16:creationId xmlns:a16="http://schemas.microsoft.com/office/drawing/2014/main" id="{75A385B0-B90E-40C7-98E5-80380D73001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575914" y="1400668"/>
            <a:ext cx="2724033" cy="1815353"/>
          </a:xfrm>
          <a:prstGeom prst="rect">
            <a:avLst/>
          </a:prstGeom>
        </p:spPr>
      </p:pic>
      <p:pic>
        <p:nvPicPr>
          <p:cNvPr id="12" name="Picture 11">
            <a:extLst>
              <a:ext uri="{FF2B5EF4-FFF2-40B4-BE49-F238E27FC236}">
                <a16:creationId xmlns:a16="http://schemas.microsoft.com/office/drawing/2014/main" id="{69218841-18E1-4446-AD7F-3BEAE2A2A241}"/>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b="8159"/>
          <a:stretch/>
        </p:blipFill>
        <p:spPr>
          <a:xfrm>
            <a:off x="3575913" y="3142063"/>
            <a:ext cx="2724033" cy="2001437"/>
          </a:xfrm>
          <a:prstGeom prst="rect">
            <a:avLst/>
          </a:prstGeom>
        </p:spPr>
      </p:pic>
    </p:spTree>
    <p:extLst>
      <p:ext uri="{BB962C8B-B14F-4D97-AF65-F5344CB8AC3E}">
        <p14:creationId xmlns:p14="http://schemas.microsoft.com/office/powerpoint/2010/main" val="4128754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p:nvPr/>
        </p:nvSpPr>
        <p:spPr>
          <a:xfrm rot="-1608549">
            <a:off x="-209233" y="1832804"/>
            <a:ext cx="7337366" cy="821091"/>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“The Bible is just a load of cobblers!”</a:t>
            </a:r>
            <a:endParaRPr sz="3600">
              <a:latin typeface="Times New Roman"/>
              <a:ea typeface="Times New Roman"/>
              <a:cs typeface="Times New Roman"/>
              <a:sym typeface="Times New Roman"/>
            </a:endParaRPr>
          </a:p>
        </p:txBody>
      </p:sp>
      <p:pic>
        <p:nvPicPr>
          <p:cNvPr id="125" name="Google Shape;125;p17"/>
          <p:cNvPicPr preferRelativeResize="0"/>
          <p:nvPr/>
        </p:nvPicPr>
        <p:blipFill rotWithShape="1">
          <a:blip r:embed="rId3">
            <a:alphaModFix/>
          </a:blip>
          <a:srcRect/>
          <a:stretch/>
        </p:blipFill>
        <p:spPr>
          <a:xfrm>
            <a:off x="7010399" y="4019112"/>
            <a:ext cx="1646906" cy="626664"/>
          </a:xfrm>
          <a:prstGeom prst="rect">
            <a:avLst/>
          </a:prstGeom>
          <a:noFill/>
          <a:ln>
            <a:noFill/>
          </a:ln>
        </p:spPr>
      </p:pic>
      <p:sp>
        <p:nvSpPr>
          <p:cNvPr id="126" name="Google Shape;126;p17"/>
          <p:cNvSpPr txBox="1"/>
          <p:nvPr/>
        </p:nvSpPr>
        <p:spPr>
          <a:xfrm rot="639174">
            <a:off x="903525" y="1715803"/>
            <a:ext cx="7336952" cy="855928"/>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“Morally disgusting rubbish!”</a:t>
            </a:r>
            <a:endParaRPr sz="3600">
              <a:latin typeface="Times New Roman"/>
              <a:ea typeface="Times New Roman"/>
              <a:cs typeface="Times New Roman"/>
              <a:sym typeface="Times New Roman"/>
            </a:endParaRPr>
          </a:p>
        </p:txBody>
      </p:sp>
      <p:sp>
        <p:nvSpPr>
          <p:cNvPr id="127" name="Google Shape;127;p17"/>
          <p:cNvSpPr txBox="1"/>
          <p:nvPr/>
        </p:nvSpPr>
        <p:spPr>
          <a:xfrm rot="-232818">
            <a:off x="742598" y="3104911"/>
            <a:ext cx="7336819" cy="1395803"/>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“A bunch of myths made up by ignorant Iron Age peasants”</a:t>
            </a:r>
            <a:endParaRPr sz="3600">
              <a:latin typeface="Times New Roman"/>
              <a:ea typeface="Times New Roman"/>
              <a:cs typeface="Times New Roman"/>
              <a:sym typeface="Times New Roman"/>
            </a:endParaRPr>
          </a:p>
        </p:txBody>
      </p:sp>
      <p:sp>
        <p:nvSpPr>
          <p:cNvPr id="128" name="Google Shape;128;p17"/>
          <p:cNvSpPr txBox="1"/>
          <p:nvPr/>
        </p:nvSpPr>
        <p:spPr>
          <a:xfrm rot="-2699304">
            <a:off x="2168078" y="2055922"/>
            <a:ext cx="7337011" cy="1234608"/>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“Chinese Whispers - we have no idea what the Bible originally said”</a:t>
            </a:r>
            <a:endParaRPr sz="3600">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4EA7-F6A4-499B-BBD1-B68D1AA3F4EE}"/>
              </a:ext>
            </a:extLst>
          </p:cNvPr>
          <p:cNvSpPr>
            <a:spLocks noGrp="1"/>
          </p:cNvSpPr>
          <p:nvPr>
            <p:ph type="title"/>
          </p:nvPr>
        </p:nvSpPr>
        <p:spPr/>
        <p:txBody>
          <a:bodyPr/>
          <a:lstStyle/>
          <a:p>
            <a:endParaRPr lang="en-GB" dirty="0"/>
          </a:p>
        </p:txBody>
      </p:sp>
      <p:pic>
        <p:nvPicPr>
          <p:cNvPr id="6" name="Picture 5">
            <a:extLst>
              <a:ext uri="{FF2B5EF4-FFF2-40B4-BE49-F238E27FC236}">
                <a16:creationId xmlns:a16="http://schemas.microsoft.com/office/drawing/2014/main" id="{1FA26DE3-F7EF-4908-ABD6-6112CFFA77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53" r="3739"/>
          <a:stretch/>
        </p:blipFill>
        <p:spPr>
          <a:xfrm>
            <a:off x="339537" y="1398110"/>
            <a:ext cx="3537711" cy="3745390"/>
          </a:xfrm>
          <a:prstGeom prst="rect">
            <a:avLst/>
          </a:prstGeom>
        </p:spPr>
      </p:pic>
      <p:pic>
        <p:nvPicPr>
          <p:cNvPr id="9" name="Picture 8">
            <a:extLst>
              <a:ext uri="{FF2B5EF4-FFF2-40B4-BE49-F238E27FC236}">
                <a16:creationId xmlns:a16="http://schemas.microsoft.com/office/drawing/2014/main" id="{75A385B0-B90E-40C7-98E5-80380D73001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575914" y="1400668"/>
            <a:ext cx="2724033" cy="1815353"/>
          </a:xfrm>
          <a:prstGeom prst="rect">
            <a:avLst/>
          </a:prstGeom>
        </p:spPr>
      </p:pic>
      <p:pic>
        <p:nvPicPr>
          <p:cNvPr id="12" name="Picture 11">
            <a:extLst>
              <a:ext uri="{FF2B5EF4-FFF2-40B4-BE49-F238E27FC236}">
                <a16:creationId xmlns:a16="http://schemas.microsoft.com/office/drawing/2014/main" id="{69218841-18E1-4446-AD7F-3BEAE2A2A241}"/>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b="8159"/>
          <a:stretch/>
        </p:blipFill>
        <p:spPr>
          <a:xfrm>
            <a:off x="3575913" y="3142063"/>
            <a:ext cx="2724033" cy="2001437"/>
          </a:xfrm>
          <a:prstGeom prst="rect">
            <a:avLst/>
          </a:prstGeom>
        </p:spPr>
      </p:pic>
      <p:pic>
        <p:nvPicPr>
          <p:cNvPr id="12290" name="Picture 2" descr="Image result for latin america statue of Jesus">
            <a:extLst>
              <a:ext uri="{FF2B5EF4-FFF2-40B4-BE49-F238E27FC236}">
                <a16:creationId xmlns:a16="http://schemas.microsoft.com/office/drawing/2014/main" id="{95122716-AA64-446B-84F3-0D0B17C00B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9947" y="1400668"/>
            <a:ext cx="2504516" cy="374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178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p:nvPr/>
        </p:nvSpPr>
        <p:spPr>
          <a:xfrm rot="734">
            <a:off x="343907" y="622549"/>
            <a:ext cx="4212600" cy="23769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“Chinese Whispers - we have no idea what the Bible originally said”</a:t>
            </a:r>
            <a:endParaRPr sz="3600">
              <a:latin typeface="Times New Roman"/>
              <a:ea typeface="Times New Roman"/>
              <a:cs typeface="Times New Roman"/>
              <a:sym typeface="Times New Roman"/>
            </a:endParaRPr>
          </a:p>
        </p:txBody>
      </p:sp>
      <p:sp>
        <p:nvSpPr>
          <p:cNvPr id="134" name="Google Shape;134;p18"/>
          <p:cNvSpPr txBox="1"/>
          <p:nvPr/>
        </p:nvSpPr>
        <p:spPr>
          <a:xfrm rot="245">
            <a:off x="4587485" y="622250"/>
            <a:ext cx="4212600" cy="1949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“A bunch of myths made up by ignorant Iron Age peasants”</a:t>
            </a:r>
            <a:endParaRPr sz="36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p:nvPr/>
        </p:nvSpPr>
        <p:spPr>
          <a:xfrm rot="734">
            <a:off x="343907" y="622549"/>
            <a:ext cx="4212600" cy="23769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“Chinese Whispers - we have no idea what the Bible originally said”</a:t>
            </a:r>
            <a:endParaRPr sz="3600">
              <a:latin typeface="Times New Roman"/>
              <a:ea typeface="Times New Roman"/>
              <a:cs typeface="Times New Roman"/>
              <a:sym typeface="Times New Roman"/>
            </a:endParaRPr>
          </a:p>
        </p:txBody>
      </p:sp>
      <p:sp>
        <p:nvSpPr>
          <p:cNvPr id="140" name="Google Shape;140;p19"/>
          <p:cNvSpPr txBox="1"/>
          <p:nvPr/>
        </p:nvSpPr>
        <p:spPr>
          <a:xfrm rot="245">
            <a:off x="4587485" y="622250"/>
            <a:ext cx="4212600" cy="1949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“A bunch of myths made up by ignorant Iron Age peasants”</a:t>
            </a:r>
            <a:endParaRPr sz="3600">
              <a:latin typeface="Times New Roman"/>
              <a:ea typeface="Times New Roman"/>
              <a:cs typeface="Times New Roman"/>
              <a:sym typeface="Times New Roman"/>
            </a:endParaRPr>
          </a:p>
        </p:txBody>
      </p:sp>
      <p:grpSp>
        <p:nvGrpSpPr>
          <p:cNvPr id="141" name="Google Shape;141;p19"/>
          <p:cNvGrpSpPr/>
          <p:nvPr/>
        </p:nvGrpSpPr>
        <p:grpSpPr>
          <a:xfrm>
            <a:off x="805450" y="1121600"/>
            <a:ext cx="3289500" cy="1378800"/>
            <a:chOff x="2226075" y="3595050"/>
            <a:chExt cx="3289500" cy="1378800"/>
          </a:xfrm>
        </p:grpSpPr>
        <p:cxnSp>
          <p:nvCxnSpPr>
            <p:cNvPr id="142" name="Google Shape;142;p19"/>
            <p:cNvCxnSpPr/>
            <p:nvPr/>
          </p:nvCxnSpPr>
          <p:spPr>
            <a:xfrm>
              <a:off x="2355075" y="3595050"/>
              <a:ext cx="3160500" cy="1378800"/>
            </a:xfrm>
            <a:prstGeom prst="straightConnector1">
              <a:avLst/>
            </a:prstGeom>
            <a:noFill/>
            <a:ln w="114300" cap="flat" cmpd="sng">
              <a:solidFill>
                <a:srgbClr val="FF0000"/>
              </a:solidFill>
              <a:prstDash val="solid"/>
              <a:round/>
              <a:headEnd type="none" w="med" len="med"/>
              <a:tailEnd type="none" w="med" len="med"/>
            </a:ln>
          </p:spPr>
        </p:cxnSp>
        <p:cxnSp>
          <p:nvCxnSpPr>
            <p:cNvPr id="143" name="Google Shape;143;p19"/>
            <p:cNvCxnSpPr/>
            <p:nvPr/>
          </p:nvCxnSpPr>
          <p:spPr>
            <a:xfrm flipH="1">
              <a:off x="2226075" y="3595050"/>
              <a:ext cx="3160500" cy="1378800"/>
            </a:xfrm>
            <a:prstGeom prst="straightConnector1">
              <a:avLst/>
            </a:prstGeom>
            <a:noFill/>
            <a:ln w="114300" cap="flat" cmpd="sng">
              <a:solidFill>
                <a:srgbClr val="FF0000"/>
              </a:solidFill>
              <a:prstDash val="solid"/>
              <a:round/>
              <a:headEnd type="none" w="med" len="med"/>
              <a:tailEnd type="none" w="med" len="med"/>
            </a:ln>
          </p:spPr>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p:nvPr/>
        </p:nvSpPr>
        <p:spPr>
          <a:xfrm rot="734">
            <a:off x="343907" y="622549"/>
            <a:ext cx="4212600" cy="23769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“Chinese Whispers - we have no idea what the Bible originally said”</a:t>
            </a:r>
            <a:endParaRPr sz="3600">
              <a:latin typeface="Times New Roman"/>
              <a:ea typeface="Times New Roman"/>
              <a:cs typeface="Times New Roman"/>
              <a:sym typeface="Times New Roman"/>
            </a:endParaRPr>
          </a:p>
        </p:txBody>
      </p:sp>
      <p:sp>
        <p:nvSpPr>
          <p:cNvPr id="172" name="Google Shape;172;p22"/>
          <p:cNvSpPr txBox="1"/>
          <p:nvPr/>
        </p:nvSpPr>
        <p:spPr>
          <a:xfrm rot="245">
            <a:off x="4587485" y="622250"/>
            <a:ext cx="4212600" cy="1949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“A bunch of myths made up by ignorant Iron Age peasants”</a:t>
            </a:r>
            <a:endParaRPr sz="3600">
              <a:latin typeface="Times New Roman"/>
              <a:ea typeface="Times New Roman"/>
              <a:cs typeface="Times New Roman"/>
              <a:sym typeface="Times New Roman"/>
            </a:endParaRPr>
          </a:p>
        </p:txBody>
      </p:sp>
      <p:grpSp>
        <p:nvGrpSpPr>
          <p:cNvPr id="176" name="Google Shape;176;p22"/>
          <p:cNvGrpSpPr/>
          <p:nvPr/>
        </p:nvGrpSpPr>
        <p:grpSpPr>
          <a:xfrm>
            <a:off x="805450" y="1121600"/>
            <a:ext cx="3289500" cy="1378800"/>
            <a:chOff x="2226075" y="3595050"/>
            <a:chExt cx="3289500" cy="1378800"/>
          </a:xfrm>
        </p:grpSpPr>
        <p:cxnSp>
          <p:nvCxnSpPr>
            <p:cNvPr id="177" name="Google Shape;177;p22"/>
            <p:cNvCxnSpPr/>
            <p:nvPr/>
          </p:nvCxnSpPr>
          <p:spPr>
            <a:xfrm>
              <a:off x="2355075" y="3595050"/>
              <a:ext cx="3160500" cy="1378800"/>
            </a:xfrm>
            <a:prstGeom prst="straightConnector1">
              <a:avLst/>
            </a:prstGeom>
            <a:noFill/>
            <a:ln w="114300" cap="flat" cmpd="sng">
              <a:solidFill>
                <a:srgbClr val="FF0000"/>
              </a:solidFill>
              <a:prstDash val="solid"/>
              <a:round/>
              <a:headEnd type="none" w="med" len="med"/>
              <a:tailEnd type="none" w="med" len="med"/>
            </a:ln>
          </p:spPr>
        </p:cxnSp>
        <p:cxnSp>
          <p:nvCxnSpPr>
            <p:cNvPr id="178" name="Google Shape;178;p22"/>
            <p:cNvCxnSpPr/>
            <p:nvPr/>
          </p:nvCxnSpPr>
          <p:spPr>
            <a:xfrm flipH="1">
              <a:off x="2226075" y="3595050"/>
              <a:ext cx="3160500" cy="1378800"/>
            </a:xfrm>
            <a:prstGeom prst="straightConnector1">
              <a:avLst/>
            </a:prstGeom>
            <a:noFill/>
            <a:ln w="114300" cap="flat" cmpd="sng">
              <a:solidFill>
                <a:srgbClr val="FF0000"/>
              </a:solidFill>
              <a:prstDash val="solid"/>
              <a:round/>
              <a:headEnd type="none" w="med" len="med"/>
              <a:tailEnd type="none" w="med" len="med"/>
            </a:ln>
          </p:spPr>
        </p:cxnSp>
      </p:grpSp>
      <p:sp>
        <p:nvSpPr>
          <p:cNvPr id="179" name="Google Shape;179;p22"/>
          <p:cNvSpPr/>
          <p:nvPr/>
        </p:nvSpPr>
        <p:spPr>
          <a:xfrm>
            <a:off x="394682" y="2999900"/>
            <a:ext cx="3700275" cy="2168052"/>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accent1"/>
                </a:solidFill>
                <a:latin typeface="Arial"/>
              </a:rPr>
              <a:t>Accurately</a:t>
            </a:r>
            <a:br>
              <a:rPr b="0" i="0" dirty="0">
                <a:ln w="9525" cap="flat" cmpd="sng">
                  <a:solidFill>
                    <a:schemeClr val="dk2"/>
                  </a:solidFill>
                  <a:prstDash val="solid"/>
                  <a:round/>
                  <a:headEnd type="none" w="sm" len="sm"/>
                  <a:tailEnd type="none" w="sm" len="sm"/>
                </a:ln>
                <a:solidFill>
                  <a:schemeClr val="lt2"/>
                </a:solidFill>
                <a:latin typeface="Arial"/>
              </a:rPr>
            </a:br>
            <a:r>
              <a:rPr b="0" i="0" dirty="0">
                <a:ln w="9525" cap="flat" cmpd="sng">
                  <a:solidFill>
                    <a:schemeClr val="dk2"/>
                  </a:solidFill>
                  <a:prstDash val="solid"/>
                  <a:round/>
                  <a:headEnd type="none" w="sm" len="sm"/>
                  <a:tailEnd type="none" w="sm" len="sm"/>
                </a:ln>
                <a:solidFill>
                  <a:schemeClr val="accent1"/>
                </a:solidFill>
                <a:latin typeface="Arial"/>
              </a:rPr>
              <a:t>copied</a:t>
            </a:r>
          </a:p>
        </p:txBody>
      </p:sp>
    </p:spTree>
    <p:extLst>
      <p:ext uri="{BB962C8B-B14F-4D97-AF65-F5344CB8AC3E}">
        <p14:creationId xmlns:p14="http://schemas.microsoft.com/office/powerpoint/2010/main" val="2610177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p:nvPr/>
        </p:nvSpPr>
        <p:spPr>
          <a:xfrm rot="734">
            <a:off x="343907" y="622549"/>
            <a:ext cx="4212600" cy="23769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“Chinese Whispers - we have no idea what the Bible originally said”</a:t>
            </a:r>
            <a:endParaRPr sz="3600">
              <a:latin typeface="Times New Roman"/>
              <a:ea typeface="Times New Roman"/>
              <a:cs typeface="Times New Roman"/>
              <a:sym typeface="Times New Roman"/>
            </a:endParaRPr>
          </a:p>
        </p:txBody>
      </p:sp>
      <p:sp>
        <p:nvSpPr>
          <p:cNvPr id="172" name="Google Shape;172;p22"/>
          <p:cNvSpPr txBox="1"/>
          <p:nvPr/>
        </p:nvSpPr>
        <p:spPr>
          <a:xfrm rot="245">
            <a:off x="4587485" y="622250"/>
            <a:ext cx="4212600" cy="1949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Times New Roman"/>
                <a:ea typeface="Times New Roman"/>
                <a:cs typeface="Times New Roman"/>
                <a:sym typeface="Times New Roman"/>
              </a:rPr>
              <a:t>“A bunch of myths made up by ignorant Iron Age peasants”</a:t>
            </a:r>
            <a:endParaRPr sz="3600">
              <a:latin typeface="Times New Roman"/>
              <a:ea typeface="Times New Roman"/>
              <a:cs typeface="Times New Roman"/>
              <a:sym typeface="Times New Roman"/>
            </a:endParaRPr>
          </a:p>
        </p:txBody>
      </p:sp>
      <p:grpSp>
        <p:nvGrpSpPr>
          <p:cNvPr id="173" name="Google Shape;173;p22"/>
          <p:cNvGrpSpPr/>
          <p:nvPr/>
        </p:nvGrpSpPr>
        <p:grpSpPr>
          <a:xfrm>
            <a:off x="5049025" y="907550"/>
            <a:ext cx="3289500" cy="1378800"/>
            <a:chOff x="2226075" y="3595050"/>
            <a:chExt cx="3289500" cy="1378800"/>
          </a:xfrm>
        </p:grpSpPr>
        <p:cxnSp>
          <p:nvCxnSpPr>
            <p:cNvPr id="174" name="Google Shape;174;p22"/>
            <p:cNvCxnSpPr/>
            <p:nvPr/>
          </p:nvCxnSpPr>
          <p:spPr>
            <a:xfrm>
              <a:off x="2355075" y="3595050"/>
              <a:ext cx="3160500" cy="1378800"/>
            </a:xfrm>
            <a:prstGeom prst="straightConnector1">
              <a:avLst/>
            </a:prstGeom>
            <a:noFill/>
            <a:ln w="114300" cap="flat" cmpd="sng">
              <a:solidFill>
                <a:srgbClr val="FF0000"/>
              </a:solidFill>
              <a:prstDash val="solid"/>
              <a:round/>
              <a:headEnd type="none" w="med" len="med"/>
              <a:tailEnd type="none" w="med" len="med"/>
            </a:ln>
          </p:spPr>
        </p:cxnSp>
        <p:cxnSp>
          <p:nvCxnSpPr>
            <p:cNvPr id="175" name="Google Shape;175;p22"/>
            <p:cNvCxnSpPr/>
            <p:nvPr/>
          </p:nvCxnSpPr>
          <p:spPr>
            <a:xfrm flipH="1">
              <a:off x="2226075" y="3595050"/>
              <a:ext cx="3160500" cy="1378800"/>
            </a:xfrm>
            <a:prstGeom prst="straightConnector1">
              <a:avLst/>
            </a:prstGeom>
            <a:noFill/>
            <a:ln w="114300" cap="flat" cmpd="sng">
              <a:solidFill>
                <a:srgbClr val="FF0000"/>
              </a:solidFill>
              <a:prstDash val="solid"/>
              <a:round/>
              <a:headEnd type="none" w="med" len="med"/>
              <a:tailEnd type="none" w="med" len="med"/>
            </a:ln>
          </p:spPr>
        </p:cxnSp>
      </p:grpSp>
      <p:grpSp>
        <p:nvGrpSpPr>
          <p:cNvPr id="176" name="Google Shape;176;p22"/>
          <p:cNvGrpSpPr/>
          <p:nvPr/>
        </p:nvGrpSpPr>
        <p:grpSpPr>
          <a:xfrm>
            <a:off x="805450" y="1121600"/>
            <a:ext cx="3289500" cy="1378800"/>
            <a:chOff x="2226075" y="3595050"/>
            <a:chExt cx="3289500" cy="1378800"/>
          </a:xfrm>
        </p:grpSpPr>
        <p:cxnSp>
          <p:nvCxnSpPr>
            <p:cNvPr id="177" name="Google Shape;177;p22"/>
            <p:cNvCxnSpPr/>
            <p:nvPr/>
          </p:nvCxnSpPr>
          <p:spPr>
            <a:xfrm>
              <a:off x="2355075" y="3595050"/>
              <a:ext cx="3160500" cy="1378800"/>
            </a:xfrm>
            <a:prstGeom prst="straightConnector1">
              <a:avLst/>
            </a:prstGeom>
            <a:noFill/>
            <a:ln w="114300" cap="flat" cmpd="sng">
              <a:solidFill>
                <a:srgbClr val="FF0000"/>
              </a:solidFill>
              <a:prstDash val="solid"/>
              <a:round/>
              <a:headEnd type="none" w="med" len="med"/>
              <a:tailEnd type="none" w="med" len="med"/>
            </a:ln>
          </p:spPr>
        </p:cxnSp>
        <p:cxnSp>
          <p:nvCxnSpPr>
            <p:cNvPr id="178" name="Google Shape;178;p22"/>
            <p:cNvCxnSpPr/>
            <p:nvPr/>
          </p:nvCxnSpPr>
          <p:spPr>
            <a:xfrm flipH="1">
              <a:off x="2226075" y="3595050"/>
              <a:ext cx="3160500" cy="1378800"/>
            </a:xfrm>
            <a:prstGeom prst="straightConnector1">
              <a:avLst/>
            </a:prstGeom>
            <a:noFill/>
            <a:ln w="114300" cap="flat" cmpd="sng">
              <a:solidFill>
                <a:srgbClr val="FF0000"/>
              </a:solidFill>
              <a:prstDash val="solid"/>
              <a:round/>
              <a:headEnd type="none" w="med" len="med"/>
              <a:tailEnd type="none" w="med" len="med"/>
            </a:ln>
          </p:spPr>
        </p:cxnSp>
      </p:grpSp>
      <p:sp>
        <p:nvSpPr>
          <p:cNvPr id="179" name="Google Shape;179;p22"/>
          <p:cNvSpPr/>
          <p:nvPr/>
        </p:nvSpPr>
        <p:spPr>
          <a:xfrm>
            <a:off x="394682" y="2999900"/>
            <a:ext cx="3700275" cy="2168052"/>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accent1"/>
                </a:solidFill>
                <a:latin typeface="Arial"/>
              </a:rPr>
              <a:t>Accurately</a:t>
            </a:r>
            <a:br>
              <a:rPr b="0" i="0" dirty="0">
                <a:ln w="9525" cap="flat" cmpd="sng">
                  <a:solidFill>
                    <a:schemeClr val="dk2"/>
                  </a:solidFill>
                  <a:prstDash val="solid"/>
                  <a:round/>
                  <a:headEnd type="none" w="sm" len="sm"/>
                  <a:tailEnd type="none" w="sm" len="sm"/>
                </a:ln>
                <a:solidFill>
                  <a:schemeClr val="lt2"/>
                </a:solidFill>
                <a:latin typeface="Arial"/>
              </a:rPr>
            </a:br>
            <a:r>
              <a:rPr b="0" i="0" dirty="0">
                <a:ln w="9525" cap="flat" cmpd="sng">
                  <a:solidFill>
                    <a:schemeClr val="dk2"/>
                  </a:solidFill>
                  <a:prstDash val="solid"/>
                  <a:round/>
                  <a:headEnd type="none" w="sm" len="sm"/>
                  <a:tailEnd type="none" w="sm" len="sm"/>
                </a:ln>
                <a:solidFill>
                  <a:schemeClr val="accent1"/>
                </a:solidFill>
                <a:latin typeface="Arial"/>
              </a:rPr>
              <a:t>copied</a:t>
            </a:r>
          </a:p>
        </p:txBody>
      </p:sp>
    </p:spTree>
    <p:extLst>
      <p:ext uri="{BB962C8B-B14F-4D97-AF65-F5344CB8AC3E}">
        <p14:creationId xmlns:p14="http://schemas.microsoft.com/office/powerpoint/2010/main" val="3380408497"/>
      </p:ext>
    </p:extLst>
  </p:cSld>
  <p:clrMapOvr>
    <a:masterClrMapping/>
  </p:clrMapOvr>
</p:sld>
</file>

<file path=ppt/theme/theme1.xml><?xml version="1.0" encoding="utf-8"?>
<a:theme xmlns:a="http://schemas.openxmlformats.org/drawingml/2006/main" name="Dividend">
  <a:themeElements>
    <a:clrScheme name="Custom 43">
      <a:dk1>
        <a:srgbClr val="000000"/>
      </a:dk1>
      <a:lt1>
        <a:srgbClr val="FFFFFF"/>
      </a:lt1>
      <a:dk2>
        <a:srgbClr val="3D3D3D"/>
      </a:dk2>
      <a:lt2>
        <a:srgbClr val="EBEBEB"/>
      </a:lt2>
      <a:accent1>
        <a:srgbClr val="2B758F"/>
      </a:accent1>
      <a:accent2>
        <a:srgbClr val="A1103B"/>
      </a:accent2>
      <a:accent3>
        <a:srgbClr val="48ABC4"/>
      </a:accent3>
      <a:accent4>
        <a:srgbClr val="65AB9D"/>
      </a:accent4>
      <a:accent5>
        <a:srgbClr val="328EAD"/>
      </a:accent5>
      <a:accent6>
        <a:srgbClr val="1C4F61"/>
      </a:accent6>
      <a:hlink>
        <a:srgbClr val="65AB9D"/>
      </a:hlink>
      <a:folHlink>
        <a:srgbClr val="65AB9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4512</Words>
  <Application>Microsoft Office PowerPoint</Application>
  <PresentationFormat>On-screen Show (16:9)</PresentationFormat>
  <Paragraphs>218</Paragraphs>
  <Slides>50</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Times New Roman</vt:lpstr>
      <vt:lpstr>Gill Sans</vt:lpstr>
      <vt:lpstr>Noto Sans Symbols</vt:lpstr>
      <vt:lpstr>Arial</vt:lpstr>
      <vt:lpstr>Cardo</vt:lpstr>
      <vt:lpstr>Dividend</vt:lpstr>
      <vt:lpstr>Is the Bible Just a Load of Old Fairytales?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Giant Leaps... </vt:lpstr>
      <vt:lpstr>PowerPoint Presentation</vt:lpstr>
      <vt:lpstr>PowerPoint Presentation</vt:lpstr>
      <vt:lpstr>PowerPoint Presentation</vt:lpstr>
      <vt:lpstr>How many mistakes creep in over the course of 1000 years of copying?</vt:lpstr>
      <vt:lpstr>How many mistakes creep in over the course of 1000 years of copying?</vt:lpstr>
      <vt:lpstr>How many mistakes creep in over the course of 1000 years of copying?</vt:lpstr>
      <vt:lpstr>How many mistakes creep in over the course of 1000 years of copying?</vt:lpstr>
      <vt:lpstr>From AD1008 to 200BC </vt:lpstr>
      <vt:lpstr>From AD1008 to 200BC </vt:lpstr>
      <vt:lpstr>From AD1008 to 200BC </vt:lpstr>
      <vt:lpstr>From AD1008 to 200BC </vt:lpstr>
      <vt:lpstr>From AD1008 to 200BC </vt:lpstr>
      <vt:lpstr>From AD1008 to 200BC </vt:lpstr>
      <vt:lpstr>From AD1008 to 200BC </vt:lpstr>
      <vt:lpstr>From AD1008 to 200BC </vt:lpstr>
      <vt:lpstr>From AD1008 to 200BC </vt:lpstr>
      <vt:lpstr>From AD1008 to 200BC </vt:lpstr>
      <vt:lpstr>PowerPoint Presentation</vt:lpstr>
      <vt:lpstr>PowerPoint Presentation</vt:lpstr>
      <vt:lpstr>PowerPoint Presentation</vt:lpstr>
      <vt:lpstr>PowerPoint Presentation</vt:lpstr>
      <vt:lpstr>PowerPoint Presentation</vt:lpstr>
      <vt:lpstr>A Quick Tour of the Old Testament: I</vt:lpstr>
      <vt:lpstr>A Quick Tour of the Old Testament: I</vt:lpstr>
      <vt:lpstr>A Quick Tour of the Old Testament: II</vt:lpstr>
      <vt:lpstr>A Quick Tour of the Old Testament: III</vt:lpstr>
      <vt:lpstr>A Quick Tour of the Old Testament: III</vt:lpstr>
      <vt:lpstr>A Quick Tour of the Old Testament: IV</vt:lpstr>
      <vt:lpstr>A Quick Tour of the Old Testament: IV</vt:lpstr>
      <vt:lpstr>A Quick Tour of the Old Testament: IV</vt:lpstr>
      <vt:lpstr>A Quick Tour of the Old Testament: V</vt:lpstr>
      <vt:lpstr>A Quick Tour of the Old Testament: V</vt:lpstr>
      <vt:lpstr>A Quick Tour of the Old Testament: V</vt:lpstr>
      <vt:lpstr>A Quick Tour of the Old Testament: VI</vt:lpstr>
      <vt:lpstr>A Quick Tour of the Old Testament: VI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the Bible Just a Load of Old Fairytales?</dc:title>
  <cp:lastModifiedBy>Emmanuel Northstowe</cp:lastModifiedBy>
  <cp:revision>22</cp:revision>
  <dcterms:modified xsi:type="dcterms:W3CDTF">2020-03-01T10:05:46Z</dcterms:modified>
</cp:coreProperties>
</file>